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5" r:id="rId1"/>
  </p:sldMasterIdLst>
  <p:notesMasterIdLst>
    <p:notesMasterId r:id="rId37"/>
  </p:notesMasterIdLst>
  <p:sldIdLst>
    <p:sldId id="2147480168" r:id="rId2"/>
    <p:sldId id="2147480172" r:id="rId3"/>
    <p:sldId id="2147480175" r:id="rId4"/>
    <p:sldId id="2147480176" r:id="rId5"/>
    <p:sldId id="258" r:id="rId6"/>
    <p:sldId id="354" r:id="rId7"/>
    <p:sldId id="355" r:id="rId8"/>
    <p:sldId id="337" r:id="rId9"/>
    <p:sldId id="2147480104" r:id="rId10"/>
    <p:sldId id="2147480187" r:id="rId11"/>
    <p:sldId id="2147480188" r:id="rId12"/>
    <p:sldId id="2147480189" r:id="rId13"/>
    <p:sldId id="2147480211" r:id="rId14"/>
    <p:sldId id="2147480185" r:id="rId15"/>
    <p:sldId id="2147480190" r:id="rId16"/>
    <p:sldId id="343" r:id="rId17"/>
    <p:sldId id="2147480212" r:id="rId18"/>
    <p:sldId id="2147480202" r:id="rId19"/>
    <p:sldId id="2147480186" r:id="rId20"/>
    <p:sldId id="2147480192" r:id="rId21"/>
    <p:sldId id="2147480204" r:id="rId22"/>
    <p:sldId id="2147480209" r:id="rId23"/>
    <p:sldId id="2147480210" r:id="rId24"/>
    <p:sldId id="2147480213" r:id="rId25"/>
    <p:sldId id="2147480178" r:id="rId26"/>
    <p:sldId id="2147480180" r:id="rId27"/>
    <p:sldId id="2147480200" r:id="rId28"/>
    <p:sldId id="2147480181" r:id="rId29"/>
    <p:sldId id="2147480182" r:id="rId30"/>
    <p:sldId id="2147480208" r:id="rId31"/>
    <p:sldId id="2147480171" r:id="rId32"/>
    <p:sldId id="2147480201" r:id="rId33"/>
    <p:sldId id="2147480196" r:id="rId34"/>
    <p:sldId id="2147480183" r:id="rId35"/>
    <p:sldId id="2147480197" r:id="rId36"/>
  </p:sldIdLst>
  <p:sldSz cx="9144000" cy="5143500" type="screen16x9"/>
  <p:notesSz cx="6858000" cy="9144000"/>
  <p:embeddedFontLst>
    <p:embeddedFont>
      <p:font typeface="Cabin" pitchFamily="2" charset="77"/>
      <p:regular r:id="rId38"/>
      <p:bold r:id="rId39"/>
      <p:italic r:id="rId40"/>
      <p:boldItalic r:id="rId41"/>
    </p:embeddedFont>
    <p:embeddedFont>
      <p:font typeface="Helvetica Neue" panose="02000503000000020004"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rvice Patterns at SDinGov Virtual" id="{2B42FE71-3859-F341-9D36-03B9458DCD5D}">
          <p14:sldIdLst>
            <p14:sldId id="2147480168"/>
            <p14:sldId id="2147480172"/>
            <p14:sldId id="2147480175"/>
            <p14:sldId id="2147480176"/>
            <p14:sldId id="258"/>
            <p14:sldId id="354"/>
            <p14:sldId id="355"/>
            <p14:sldId id="337"/>
            <p14:sldId id="2147480104"/>
            <p14:sldId id="2147480187"/>
            <p14:sldId id="2147480188"/>
            <p14:sldId id="2147480189"/>
            <p14:sldId id="2147480211"/>
            <p14:sldId id="2147480185"/>
            <p14:sldId id="2147480190"/>
            <p14:sldId id="343"/>
            <p14:sldId id="2147480212"/>
            <p14:sldId id="2147480202"/>
            <p14:sldId id="2147480186"/>
            <p14:sldId id="2147480192"/>
            <p14:sldId id="2147480204"/>
            <p14:sldId id="2147480209"/>
            <p14:sldId id="2147480210"/>
            <p14:sldId id="2147480213"/>
            <p14:sldId id="2147480178"/>
            <p14:sldId id="2147480180"/>
            <p14:sldId id="2147480200"/>
            <p14:sldId id="2147480181"/>
            <p14:sldId id="2147480182"/>
            <p14:sldId id="2147480208"/>
            <p14:sldId id="2147480171"/>
            <p14:sldId id="2147480201"/>
            <p14:sldId id="2147480196"/>
            <p14:sldId id="2147480183"/>
            <p14:sldId id="214748019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4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7480B0-D28F-189B-F0F2-DA0B3CE9E39C}" v="21" dt="2026-03-11T09:13:08.972"/>
    <p1510:client id="{C625A654-6CD2-834B-B47A-F4554E1CD506}" v="311" dt="2026-03-11T14:28:05.0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00"/>
    <p:restoredTop sz="94531"/>
  </p:normalViewPr>
  <p:slideViewPr>
    <p:cSldViewPr snapToGrid="0">
      <p:cViewPr>
        <p:scale>
          <a:sx n="257" d="100"/>
          <a:sy n="257" d="100"/>
        </p:scale>
        <p:origin x="8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say.stephens@engineering.digital.dwp.gov.uk" userId="S::urn:spo:guest#lindsay.stephens@engineering.digital.dwp.gov.uk::" providerId="AD" clId="Web-{F828D7DE-0218-398C-560C-3CCCF967B60C}"/>
    <pc:docChg chg="addSld delSld modSld modSection">
      <pc:chgData name="lindsay.stephens@engineering.digital.dwp.gov.uk" userId="S::urn:spo:guest#lindsay.stephens@engineering.digital.dwp.gov.uk::" providerId="AD" clId="Web-{F828D7DE-0218-398C-560C-3CCCF967B60C}" dt="2026-03-10T14:10:42.747" v="89" actId="1076"/>
      <pc:docMkLst>
        <pc:docMk/>
      </pc:docMkLst>
      <pc:sldChg chg="addSp delSp modSp del">
        <pc:chgData name="lindsay.stephens@engineering.digital.dwp.gov.uk" userId="S::urn:spo:guest#lindsay.stephens@engineering.digital.dwp.gov.uk::" providerId="AD" clId="Web-{F828D7DE-0218-398C-560C-3CCCF967B60C}" dt="2026-03-10T14:10:05.980" v="84"/>
        <pc:sldMkLst>
          <pc:docMk/>
          <pc:sldMk cId="2997811479" sldId="2147480179"/>
        </pc:sldMkLst>
        <pc:spChg chg="add del mod">
          <ac:chgData name="lindsay.stephens@engineering.digital.dwp.gov.uk" userId="S::urn:spo:guest#lindsay.stephens@engineering.digital.dwp.gov.uk::" providerId="AD" clId="Web-{F828D7DE-0218-398C-560C-3CCCF967B60C}" dt="2026-03-10T11:06:07.830" v="31"/>
          <ac:spMkLst>
            <pc:docMk/>
            <pc:sldMk cId="2997811479" sldId="2147480179"/>
            <ac:spMk id="2" creationId="{69FE47A1-1131-4128-12C8-9BECEA909C8E}"/>
          </ac:spMkLst>
        </pc:spChg>
        <pc:spChg chg="add del">
          <ac:chgData name="lindsay.stephens@engineering.digital.dwp.gov.uk" userId="S::urn:spo:guest#lindsay.stephens@engineering.digital.dwp.gov.uk::" providerId="AD" clId="Web-{F828D7DE-0218-398C-560C-3CCCF967B60C}" dt="2026-03-10T09:55:31.642" v="3"/>
          <ac:spMkLst>
            <pc:docMk/>
            <pc:sldMk cId="2997811479" sldId="2147480179"/>
            <ac:spMk id="4" creationId="{3B47C508-D5B4-096A-0E7D-92D6D93ED314}"/>
          </ac:spMkLst>
        </pc:spChg>
        <pc:picChg chg="mod">
          <ac:chgData name="lindsay.stephens@engineering.digital.dwp.gov.uk" userId="S::urn:spo:guest#lindsay.stephens@engineering.digital.dwp.gov.uk::" providerId="AD" clId="Web-{F828D7DE-0218-398C-560C-3CCCF967B60C}" dt="2026-03-10T09:55:30.486" v="2" actId="1076"/>
          <ac:picMkLst>
            <pc:docMk/>
            <pc:sldMk cId="2997811479" sldId="2147480179"/>
            <ac:picMk id="7" creationId="{D054BE2B-BE5E-332B-3E2F-1441750F2B49}"/>
          </ac:picMkLst>
        </pc:picChg>
      </pc:sldChg>
      <pc:sldChg chg="addSp delSp modSp">
        <pc:chgData name="lindsay.stephens@engineering.digital.dwp.gov.uk" userId="S::urn:spo:guest#lindsay.stephens@engineering.digital.dwp.gov.uk::" providerId="AD" clId="Web-{F828D7DE-0218-398C-560C-3CCCF967B60C}" dt="2026-03-10T11:03:44.418" v="27" actId="20577"/>
        <pc:sldMkLst>
          <pc:docMk/>
          <pc:sldMk cId="1500413060" sldId="2147480181"/>
        </pc:sldMkLst>
        <pc:spChg chg="del">
          <ac:chgData name="lindsay.stephens@engineering.digital.dwp.gov.uk" userId="S::urn:spo:guest#lindsay.stephens@engineering.digital.dwp.gov.uk::" providerId="AD" clId="Web-{F828D7DE-0218-398C-560C-3CCCF967B60C}" dt="2026-03-10T11:02:20.679" v="4"/>
          <ac:spMkLst>
            <pc:docMk/>
            <pc:sldMk cId="1500413060" sldId="2147480181"/>
            <ac:spMk id="3" creationId="{89F9EA7D-AF26-9F63-9CF5-1BCAAF860889}"/>
          </ac:spMkLst>
        </pc:spChg>
        <pc:spChg chg="add del mod">
          <ac:chgData name="lindsay.stephens@engineering.digital.dwp.gov.uk" userId="S::urn:spo:guest#lindsay.stephens@engineering.digital.dwp.gov.uk::" providerId="AD" clId="Web-{F828D7DE-0218-398C-560C-3CCCF967B60C}" dt="2026-03-10T11:02:40.196" v="9"/>
          <ac:spMkLst>
            <pc:docMk/>
            <pc:sldMk cId="1500413060" sldId="2147480181"/>
            <ac:spMk id="4" creationId="{3D1A6683-4F9E-7759-F2E0-DBA309C979A4}"/>
          </ac:spMkLst>
        </pc:spChg>
        <pc:spChg chg="del">
          <ac:chgData name="lindsay.stephens@engineering.digital.dwp.gov.uk" userId="S::urn:spo:guest#lindsay.stephens@engineering.digital.dwp.gov.uk::" providerId="AD" clId="Web-{F828D7DE-0218-398C-560C-3CCCF967B60C}" dt="2026-03-10T11:02:24.539" v="5"/>
          <ac:spMkLst>
            <pc:docMk/>
            <pc:sldMk cId="1500413060" sldId="2147480181"/>
            <ac:spMk id="5" creationId="{5CE2AF86-60D6-001F-32EC-549BCB849D39}"/>
          </ac:spMkLst>
        </pc:spChg>
        <pc:spChg chg="add del mod">
          <ac:chgData name="lindsay.stephens@engineering.digital.dwp.gov.uk" userId="S::urn:spo:guest#lindsay.stephens@engineering.digital.dwp.gov.uk::" providerId="AD" clId="Web-{F828D7DE-0218-398C-560C-3CCCF967B60C}" dt="2026-03-10T11:02:28.945" v="7"/>
          <ac:spMkLst>
            <pc:docMk/>
            <pc:sldMk cId="1500413060" sldId="2147480181"/>
            <ac:spMk id="7" creationId="{76A86610-697B-8570-D036-E2B042FD3A42}"/>
          </ac:spMkLst>
        </pc:spChg>
        <pc:spChg chg="add mod">
          <ac:chgData name="lindsay.stephens@engineering.digital.dwp.gov.uk" userId="S::urn:spo:guest#lindsay.stephens@engineering.digital.dwp.gov.uk::" providerId="AD" clId="Web-{F828D7DE-0218-398C-560C-3CCCF967B60C}" dt="2026-03-10T11:03:44.418" v="27" actId="20577"/>
          <ac:spMkLst>
            <pc:docMk/>
            <pc:sldMk cId="1500413060" sldId="2147480181"/>
            <ac:spMk id="9" creationId="{31857B20-A3F6-08C6-19CE-0AC083F4A991}"/>
          </ac:spMkLst>
        </pc:spChg>
      </pc:sldChg>
      <pc:sldChg chg="modSp del">
        <pc:chgData name="lindsay.stephens@engineering.digital.dwp.gov.uk" userId="S::urn:spo:guest#lindsay.stephens@engineering.digital.dwp.gov.uk::" providerId="AD" clId="Web-{F828D7DE-0218-398C-560C-3CCCF967B60C}" dt="2026-03-10T14:10:29.527" v="87"/>
        <pc:sldMkLst>
          <pc:docMk/>
          <pc:sldMk cId="2287984722" sldId="2147480198"/>
        </pc:sldMkLst>
        <pc:spChg chg="mod">
          <ac:chgData name="lindsay.stephens@engineering.digital.dwp.gov.uk" userId="S::urn:spo:guest#lindsay.stephens@engineering.digital.dwp.gov.uk::" providerId="AD" clId="Web-{F828D7DE-0218-398C-560C-3CCCF967B60C}" dt="2026-03-10T11:09:09.350" v="58" actId="1076"/>
          <ac:spMkLst>
            <pc:docMk/>
            <pc:sldMk cId="2287984722" sldId="2147480198"/>
            <ac:spMk id="3" creationId="{582F100F-E323-DC48-A5A8-13E0FD3CB480}"/>
          </ac:spMkLst>
        </pc:spChg>
        <pc:picChg chg="mod">
          <ac:chgData name="lindsay.stephens@engineering.digital.dwp.gov.uk" userId="S::urn:spo:guest#lindsay.stephens@engineering.digital.dwp.gov.uk::" providerId="AD" clId="Web-{F828D7DE-0218-398C-560C-3CCCF967B60C}" dt="2026-03-10T11:09:08.194" v="57" actId="14100"/>
          <ac:picMkLst>
            <pc:docMk/>
            <pc:sldMk cId="2287984722" sldId="2147480198"/>
            <ac:picMk id="2" creationId="{4D1C4BCD-5139-51D7-588C-CF1454F95475}"/>
          </ac:picMkLst>
        </pc:picChg>
      </pc:sldChg>
      <pc:sldChg chg="modSp">
        <pc:chgData name="lindsay.stephens@engineering.digital.dwp.gov.uk" userId="S::urn:spo:guest#lindsay.stephens@engineering.digital.dwp.gov.uk::" providerId="AD" clId="Web-{F828D7DE-0218-398C-560C-3CCCF967B60C}" dt="2026-03-10T14:10:42.747" v="89" actId="1076"/>
        <pc:sldMkLst>
          <pc:docMk/>
          <pc:sldMk cId="757129413" sldId="2147480199"/>
        </pc:sldMkLst>
        <pc:spChg chg="mod">
          <ac:chgData name="lindsay.stephens@engineering.digital.dwp.gov.uk" userId="S::urn:spo:guest#lindsay.stephens@engineering.digital.dwp.gov.uk::" providerId="AD" clId="Web-{F828D7DE-0218-398C-560C-3CCCF967B60C}" dt="2026-03-10T14:10:42.747" v="89" actId="1076"/>
          <ac:spMkLst>
            <pc:docMk/>
            <pc:sldMk cId="757129413" sldId="2147480199"/>
            <ac:spMk id="3" creationId="{799CA9EE-6BAD-EE6E-45BE-34AE850666A9}"/>
          </ac:spMkLst>
        </pc:spChg>
        <pc:picChg chg="mod">
          <ac:chgData name="lindsay.stephens@engineering.digital.dwp.gov.uk" userId="S::urn:spo:guest#lindsay.stephens@engineering.digital.dwp.gov.uk::" providerId="AD" clId="Web-{F828D7DE-0218-398C-560C-3CCCF967B60C}" dt="2026-03-10T11:12:12.103" v="76" actId="1076"/>
          <ac:picMkLst>
            <pc:docMk/>
            <pc:sldMk cId="757129413" sldId="2147480199"/>
            <ac:picMk id="4" creationId="{037210E9-5359-9CE3-D356-3CDE511A69A4}"/>
          </ac:picMkLst>
        </pc:picChg>
      </pc:sldChg>
      <pc:sldChg chg="modSp add replId">
        <pc:chgData name="lindsay.stephens@engineering.digital.dwp.gov.uk" userId="S::urn:spo:guest#lindsay.stephens@engineering.digital.dwp.gov.uk::" providerId="AD" clId="Web-{F828D7DE-0218-398C-560C-3CCCF967B60C}" dt="2026-03-10T14:10:01.168" v="83" actId="1076"/>
        <pc:sldMkLst>
          <pc:docMk/>
          <pc:sldMk cId="4140033568" sldId="2147480209"/>
        </pc:sldMkLst>
        <pc:spChg chg="mod">
          <ac:chgData name="lindsay.stephens@engineering.digital.dwp.gov.uk" userId="S::urn:spo:guest#lindsay.stephens@engineering.digital.dwp.gov.uk::" providerId="AD" clId="Web-{F828D7DE-0218-398C-560C-3CCCF967B60C}" dt="2026-03-10T11:12:57.713" v="80" actId="20577"/>
          <ac:spMkLst>
            <pc:docMk/>
            <pc:sldMk cId="4140033568" sldId="2147480209"/>
            <ac:spMk id="3" creationId="{0FCD46D6-287C-570C-0BA6-B14B8F14792B}"/>
          </ac:spMkLst>
        </pc:spChg>
        <pc:picChg chg="mod ord">
          <ac:chgData name="lindsay.stephens@engineering.digital.dwp.gov.uk" userId="S::urn:spo:guest#lindsay.stephens@engineering.digital.dwp.gov.uk::" providerId="AD" clId="Web-{F828D7DE-0218-398C-560C-3CCCF967B60C}" dt="2026-03-10T14:10:01.168" v="83" actId="1076"/>
          <ac:picMkLst>
            <pc:docMk/>
            <pc:sldMk cId="4140033568" sldId="2147480209"/>
            <ac:picMk id="7" creationId="{78B5A46F-C36A-87CA-DCB6-4DD72D708D7B}"/>
          </ac:picMkLst>
        </pc:picChg>
      </pc:sldChg>
      <pc:sldChg chg="modSp add replId">
        <pc:chgData name="lindsay.stephens@engineering.digital.dwp.gov.uk" userId="S::urn:spo:guest#lindsay.stephens@engineering.digital.dwp.gov.uk::" providerId="AD" clId="Web-{F828D7DE-0218-398C-560C-3CCCF967B60C}" dt="2026-03-10T14:10:25.808" v="86" actId="14100"/>
        <pc:sldMkLst>
          <pc:docMk/>
          <pc:sldMk cId="2344299035" sldId="2147480210"/>
        </pc:sldMkLst>
        <pc:spChg chg="mod">
          <ac:chgData name="lindsay.stephens@engineering.digital.dwp.gov.uk" userId="S::urn:spo:guest#lindsay.stephens@engineering.digital.dwp.gov.uk::" providerId="AD" clId="Web-{F828D7DE-0218-398C-560C-3CCCF967B60C}" dt="2026-03-10T14:10:19.230" v="85" actId="20577"/>
          <ac:spMkLst>
            <pc:docMk/>
            <pc:sldMk cId="2344299035" sldId="2147480210"/>
            <ac:spMk id="3" creationId="{82620684-0709-3E77-7FB7-30F3C202F700}"/>
          </ac:spMkLst>
        </pc:spChg>
        <pc:picChg chg="mod">
          <ac:chgData name="lindsay.stephens@engineering.digital.dwp.gov.uk" userId="S::urn:spo:guest#lindsay.stephens@engineering.digital.dwp.gov.uk::" providerId="AD" clId="Web-{F828D7DE-0218-398C-560C-3CCCF967B60C}" dt="2026-03-10T14:10:25.808" v="86" actId="14100"/>
          <ac:picMkLst>
            <pc:docMk/>
            <pc:sldMk cId="2344299035" sldId="2147480210"/>
            <ac:picMk id="2" creationId="{3BB0B598-9CA5-FB39-2328-97C24520BF7A}"/>
          </ac:picMkLst>
        </pc:picChg>
      </pc:sldChg>
      <pc:sldChg chg="modSp add del replId">
        <pc:chgData name="lindsay.stephens@engineering.digital.dwp.gov.uk" userId="S::urn:spo:guest#lindsay.stephens@engineering.digital.dwp.gov.uk::" providerId="AD" clId="Web-{F828D7DE-0218-398C-560C-3CCCF967B60C}" dt="2026-03-10T14:10:33.183" v="88"/>
        <pc:sldMkLst>
          <pc:docMk/>
          <pc:sldMk cId="4284691720" sldId="2147480211"/>
        </pc:sldMkLst>
        <pc:spChg chg="mod">
          <ac:chgData name="lindsay.stephens@engineering.digital.dwp.gov.uk" userId="S::urn:spo:guest#lindsay.stephens@engineering.digital.dwp.gov.uk::" providerId="AD" clId="Web-{F828D7DE-0218-398C-560C-3CCCF967B60C}" dt="2026-03-10T11:12:37.838" v="79" actId="20577"/>
          <ac:spMkLst>
            <pc:docMk/>
            <pc:sldMk cId="4284691720" sldId="2147480211"/>
            <ac:spMk id="3" creationId="{A34AB306-75D6-A7C9-B5AF-2E0ACD7B35C5}"/>
          </ac:spMkLst>
        </pc:spChg>
        <pc:picChg chg="mod modCrop">
          <ac:chgData name="lindsay.stephens@engineering.digital.dwp.gov.uk" userId="S::urn:spo:guest#lindsay.stephens@engineering.digital.dwp.gov.uk::" providerId="AD" clId="Web-{F828D7DE-0218-398C-560C-3CCCF967B60C}" dt="2026-03-10T11:13:16.432" v="81" actId="1076"/>
          <ac:picMkLst>
            <pc:docMk/>
            <pc:sldMk cId="4284691720" sldId="2147480211"/>
            <ac:picMk id="2" creationId="{4A717882-A9EE-3F60-0014-26AD0536BEEB}"/>
          </ac:picMkLst>
        </pc:picChg>
      </pc:sldChg>
    </pc:docChg>
  </pc:docChgLst>
  <pc:docChgLst>
    <pc:chgData name="gareth.thomas@defra.gov.uk" userId="S::urn:spo:guest#gareth.thomas@defra.gov.uk::" providerId="AD" clId="Web-{A27480B0-D28F-189B-F0F2-DA0B3CE9E39C}"/>
    <pc:docChg chg="modSld">
      <pc:chgData name="gareth.thomas@defra.gov.uk" userId="S::urn:spo:guest#gareth.thomas@defra.gov.uk::" providerId="AD" clId="Web-{A27480B0-D28F-189B-F0F2-DA0B3CE9E39C}" dt="2026-03-11T09:13:08.972" v="20"/>
      <pc:docMkLst>
        <pc:docMk/>
      </pc:docMkLst>
      <pc:sldChg chg="modSp">
        <pc:chgData name="gareth.thomas@defra.gov.uk" userId="S::urn:spo:guest#gareth.thomas@defra.gov.uk::" providerId="AD" clId="Web-{A27480B0-D28F-189B-F0F2-DA0B3CE9E39C}" dt="2026-03-11T09:13:08.972" v="20"/>
        <pc:sldMkLst>
          <pc:docMk/>
          <pc:sldMk cId="757129413" sldId="2147480199"/>
        </pc:sldMkLst>
        <pc:picChg chg="mod">
          <ac:chgData name="gareth.thomas@defra.gov.uk" userId="S::urn:spo:guest#gareth.thomas@defra.gov.uk::" providerId="AD" clId="Web-{A27480B0-D28F-189B-F0F2-DA0B3CE9E39C}" dt="2026-03-11T09:13:08.972" v="20"/>
          <ac:picMkLst>
            <pc:docMk/>
            <pc:sldMk cId="757129413" sldId="2147480199"/>
            <ac:picMk id="4" creationId="{037210E9-5359-9CE3-D356-3CDE511A69A4}"/>
          </ac:picMkLst>
        </pc:picChg>
      </pc:sldChg>
      <pc:sldChg chg="modSp">
        <pc:chgData name="gareth.thomas@defra.gov.uk" userId="S::urn:spo:guest#gareth.thomas@defra.gov.uk::" providerId="AD" clId="Web-{A27480B0-D28F-189B-F0F2-DA0B3CE9E39C}" dt="2026-03-11T09:12:45.101" v="13"/>
        <pc:sldMkLst>
          <pc:docMk/>
          <pc:sldMk cId="2344299035" sldId="2147480210"/>
        </pc:sldMkLst>
        <pc:picChg chg="mod">
          <ac:chgData name="gareth.thomas@defra.gov.uk" userId="S::urn:spo:guest#gareth.thomas@defra.gov.uk::" providerId="AD" clId="Web-{A27480B0-D28F-189B-F0F2-DA0B3CE9E39C}" dt="2026-03-11T09:12:45.101" v="13"/>
          <ac:picMkLst>
            <pc:docMk/>
            <pc:sldMk cId="2344299035" sldId="2147480210"/>
            <ac:picMk id="2" creationId="{3BB0B598-9CA5-FB39-2328-97C24520BF7A}"/>
          </ac:picMkLst>
        </pc:picChg>
      </pc:sldChg>
    </pc:docChg>
  </pc:docChgLst>
  <pc:docChgLst>
    <pc:chgData name="lindsay.stephens@engineering.digital.dwp.gov.uk" userId="S::urn:spo:guest#lindsay.stephens@engineering.digital.dwp.gov.uk::" providerId="AD" clId="Web-{2B511012-DEDA-99DB-A151-13EE83C7D5D5}"/>
    <pc:docChg chg="modSld">
      <pc:chgData name="lindsay.stephens@engineering.digital.dwp.gov.uk" userId="S::urn:spo:guest#lindsay.stephens@engineering.digital.dwp.gov.uk::" providerId="AD" clId="Web-{2B511012-DEDA-99DB-A151-13EE83C7D5D5}" dt="2026-03-04T14:34:48.880" v="168" actId="14100"/>
      <pc:docMkLst>
        <pc:docMk/>
      </pc:docMkLst>
    </pc:docChg>
  </pc:docChgLst>
  <pc:docChgLst>
    <pc:chgData name="Ford-Downes, Martin | He/His" userId="0650ffc2-b515-49fd-bf9d-d1e02571c758" providerId="ADAL" clId="{4290C266-644F-5EF9-A574-482018013C84}"/>
    <pc:docChg chg="undo redo custSel addSld delSld modSld sldOrd delMainMaster modMainMaster addSection delSection modSection">
      <pc:chgData name="Ford-Downes, Martin | He/His" userId="0650ffc2-b515-49fd-bf9d-d1e02571c758" providerId="ADAL" clId="{4290C266-644F-5EF9-A574-482018013C84}" dt="2026-03-11T14:36:34.909" v="7147" actId="962"/>
      <pc:docMkLst>
        <pc:docMk/>
      </pc:docMkLst>
      <pc:sldChg chg="modSp mod">
        <pc:chgData name="Ford-Downes, Martin | He/His" userId="0650ffc2-b515-49fd-bf9d-d1e02571c758" providerId="ADAL" clId="{4290C266-644F-5EF9-A574-482018013C84}" dt="2026-03-11T09:28:49.871" v="6601" actId="13244"/>
        <pc:sldMkLst>
          <pc:docMk/>
          <pc:sldMk cId="0" sldId="258"/>
        </pc:sldMkLst>
        <pc:spChg chg="ord">
          <ac:chgData name="Ford-Downes, Martin | He/His" userId="0650ffc2-b515-49fd-bf9d-d1e02571c758" providerId="ADAL" clId="{4290C266-644F-5EF9-A574-482018013C84}" dt="2026-03-11T09:28:49.871" v="6601" actId="13244"/>
          <ac:spMkLst>
            <pc:docMk/>
            <pc:sldMk cId="0" sldId="258"/>
            <ac:spMk id="21" creationId="{59D82725-76E8-F233-DEF8-F30D55B845A8}"/>
          </ac:spMkLst>
        </pc:spChg>
      </pc:sldChg>
      <pc:sldChg chg="addSp modSp mod ord">
        <pc:chgData name="Ford-Downes, Martin | He/His" userId="0650ffc2-b515-49fd-bf9d-d1e02571c758" providerId="ADAL" clId="{4290C266-644F-5EF9-A574-482018013C84}" dt="2026-03-11T09:47:28.974" v="6879" actId="13244"/>
        <pc:sldMkLst>
          <pc:docMk/>
          <pc:sldMk cId="3979291787" sldId="337"/>
        </pc:sldMkLst>
        <pc:spChg chg="add mod ord">
          <ac:chgData name="Ford-Downes, Martin | He/His" userId="0650ffc2-b515-49fd-bf9d-d1e02571c758" providerId="ADAL" clId="{4290C266-644F-5EF9-A574-482018013C84}" dt="2026-03-11T09:47:28.974" v="6879" actId="13244"/>
          <ac:spMkLst>
            <pc:docMk/>
            <pc:sldMk cId="3979291787" sldId="337"/>
            <ac:spMk id="5" creationId="{58127C48-AFE2-42A5-45EB-6A1F98D44C1A}"/>
          </ac:spMkLst>
        </pc:spChg>
        <pc:picChg chg="mod">
          <ac:chgData name="Ford-Downes, Martin | He/His" userId="0650ffc2-b515-49fd-bf9d-d1e02571c758" providerId="ADAL" clId="{4290C266-644F-5EF9-A574-482018013C84}" dt="2026-03-11T09:18:28.377" v="6562" actId="962"/>
          <ac:picMkLst>
            <pc:docMk/>
            <pc:sldMk cId="3979291787" sldId="337"/>
            <ac:picMk id="2" creationId="{EB52BBB2-6755-E18D-D7C9-FA3511A9D829}"/>
          </ac:picMkLst>
        </pc:picChg>
        <pc:picChg chg="mod">
          <ac:chgData name="Ford-Downes, Martin | He/His" userId="0650ffc2-b515-49fd-bf9d-d1e02571c758" providerId="ADAL" clId="{4290C266-644F-5EF9-A574-482018013C84}" dt="2026-03-11T09:18:36.225" v="6564" actId="962"/>
          <ac:picMkLst>
            <pc:docMk/>
            <pc:sldMk cId="3979291787" sldId="337"/>
            <ac:picMk id="3" creationId="{C72CE643-94D0-D9DC-8C1B-AFB0473ECB62}"/>
          </ac:picMkLst>
        </pc:picChg>
        <pc:picChg chg="mod">
          <ac:chgData name="Ford-Downes, Martin | He/His" userId="0650ffc2-b515-49fd-bf9d-d1e02571c758" providerId="ADAL" clId="{4290C266-644F-5EF9-A574-482018013C84}" dt="2026-03-11T09:18:41.555" v="6566" actId="962"/>
          <ac:picMkLst>
            <pc:docMk/>
            <pc:sldMk cId="3979291787" sldId="337"/>
            <ac:picMk id="4" creationId="{5C038581-B815-8032-0968-885BF9112798}"/>
          </ac:picMkLst>
        </pc:picChg>
      </pc:sldChg>
      <pc:sldChg chg="addSp modSp add mod">
        <pc:chgData name="Ford-Downes, Martin | He/His" userId="0650ffc2-b515-49fd-bf9d-d1e02571c758" providerId="ADAL" clId="{4290C266-644F-5EF9-A574-482018013C84}" dt="2026-03-11T09:47:44.606" v="6882" actId="13244"/>
        <pc:sldMkLst>
          <pc:docMk/>
          <pc:sldMk cId="600241776" sldId="343"/>
        </pc:sldMkLst>
        <pc:spChg chg="add mod ord">
          <ac:chgData name="Ford-Downes, Martin | He/His" userId="0650ffc2-b515-49fd-bf9d-d1e02571c758" providerId="ADAL" clId="{4290C266-644F-5EF9-A574-482018013C84}" dt="2026-03-11T09:47:44.606" v="6882" actId="13244"/>
          <ac:spMkLst>
            <pc:docMk/>
            <pc:sldMk cId="600241776" sldId="343"/>
            <ac:spMk id="2" creationId="{EBC4C250-CD55-E47B-E014-B4941C9D03FE}"/>
          </ac:spMkLst>
        </pc:spChg>
        <pc:picChg chg="mod">
          <ac:chgData name="Ford-Downes, Martin | He/His" userId="0650ffc2-b515-49fd-bf9d-d1e02571c758" providerId="ADAL" clId="{4290C266-644F-5EF9-A574-482018013C84}" dt="2026-03-11T09:27:11.024" v="6591" actId="962"/>
          <ac:picMkLst>
            <pc:docMk/>
            <pc:sldMk cId="600241776" sldId="343"/>
            <ac:picMk id="7" creationId="{40B661F9-91FE-1C64-1271-D91ABC35F91D}"/>
          </ac:picMkLst>
        </pc:picChg>
      </pc:sldChg>
      <pc:sldChg chg="addSp delSp modSp add mod">
        <pc:chgData name="Ford-Downes, Martin | He/His" userId="0650ffc2-b515-49fd-bf9d-d1e02571c758" providerId="ADAL" clId="{4290C266-644F-5EF9-A574-482018013C84}" dt="2026-03-11T09:47:19.834" v="6878" actId="13244"/>
        <pc:sldMkLst>
          <pc:docMk/>
          <pc:sldMk cId="3625451082" sldId="354"/>
        </pc:sldMkLst>
        <pc:spChg chg="add del mod">
          <ac:chgData name="Ford-Downes, Martin | He/His" userId="0650ffc2-b515-49fd-bf9d-d1e02571c758" providerId="ADAL" clId="{4290C266-644F-5EF9-A574-482018013C84}" dt="2026-03-11T09:45:39.891" v="6617" actId="478"/>
          <ac:spMkLst>
            <pc:docMk/>
            <pc:sldMk cId="3625451082" sldId="354"/>
            <ac:spMk id="2" creationId="{46588901-0052-0707-9B77-3849938B8654}"/>
          </ac:spMkLst>
        </pc:spChg>
        <pc:spChg chg="add mod ord">
          <ac:chgData name="Ford-Downes, Martin | He/His" userId="0650ffc2-b515-49fd-bf9d-d1e02571c758" providerId="ADAL" clId="{4290C266-644F-5EF9-A574-482018013C84}" dt="2026-03-11T09:47:19.834" v="6878" actId="13244"/>
          <ac:spMkLst>
            <pc:docMk/>
            <pc:sldMk cId="3625451082" sldId="354"/>
            <ac:spMk id="3" creationId="{2626B609-78DB-FCFB-2E54-B0B461647459}"/>
          </ac:spMkLst>
        </pc:spChg>
        <pc:picChg chg="mod ord">
          <ac:chgData name="Ford-Downes, Martin | He/His" userId="0650ffc2-b515-49fd-bf9d-d1e02571c758" providerId="ADAL" clId="{4290C266-644F-5EF9-A574-482018013C84}" dt="2026-03-11T09:28:58.224" v="6602" actId="13244"/>
          <ac:picMkLst>
            <pc:docMk/>
            <pc:sldMk cId="3625451082" sldId="354"/>
            <ac:picMk id="6" creationId="{4E01024C-E50A-CD18-28CC-A602764A5294}"/>
          </ac:picMkLst>
        </pc:picChg>
        <pc:picChg chg="mod">
          <ac:chgData name="Ford-Downes, Martin | He/His" userId="0650ffc2-b515-49fd-bf9d-d1e02571c758" providerId="ADAL" clId="{4290C266-644F-5EF9-A574-482018013C84}" dt="2026-03-11T09:18:11.888" v="6560" actId="962"/>
          <ac:picMkLst>
            <pc:docMk/>
            <pc:sldMk cId="3625451082" sldId="354"/>
            <ac:picMk id="7" creationId="{5120853F-B72E-066E-6E38-64A5996FABD4}"/>
          </ac:picMkLst>
        </pc:picChg>
      </pc:sldChg>
      <pc:sldChg chg="modSp add mod">
        <pc:chgData name="Ford-Downes, Martin | He/His" userId="0650ffc2-b515-49fd-bf9d-d1e02571c758" providerId="ADAL" clId="{4290C266-644F-5EF9-A574-482018013C84}" dt="2026-03-10T09:03:07.175" v="6398" actId="14100"/>
        <pc:sldMkLst>
          <pc:docMk/>
          <pc:sldMk cId="1212744373" sldId="355"/>
        </pc:sldMkLst>
        <pc:spChg chg="mod">
          <ac:chgData name="Ford-Downes, Martin | He/His" userId="0650ffc2-b515-49fd-bf9d-d1e02571c758" providerId="ADAL" clId="{4290C266-644F-5EF9-A574-482018013C84}" dt="2026-03-10T09:03:07.175" v="6398" actId="14100"/>
          <ac:spMkLst>
            <pc:docMk/>
            <pc:sldMk cId="1212744373" sldId="355"/>
            <ac:spMk id="9" creationId="{A967ADBD-A18E-6D17-62C5-7B31E5FFD6EF}"/>
          </ac:spMkLst>
        </pc:spChg>
      </pc:sldChg>
      <pc:sldChg chg="add del">
        <pc:chgData name="Ford-Downes, Martin | He/His" userId="0650ffc2-b515-49fd-bf9d-d1e02571c758" providerId="ADAL" clId="{4290C266-644F-5EF9-A574-482018013C84}" dt="2026-03-10T16:51:22.327" v="6409" actId="2696"/>
        <pc:sldMkLst>
          <pc:docMk/>
          <pc:sldMk cId="4074671427" sldId="2147480099"/>
        </pc:sldMkLst>
      </pc:sldChg>
      <pc:sldChg chg="addSp modSp add mod">
        <pc:chgData name="Ford-Downes, Martin | He/His" userId="0650ffc2-b515-49fd-bf9d-d1e02571c758" providerId="ADAL" clId="{4290C266-644F-5EF9-A574-482018013C84}" dt="2026-03-11T09:47:34.839" v="6880" actId="13244"/>
        <pc:sldMkLst>
          <pc:docMk/>
          <pc:sldMk cId="1754164399" sldId="2147480104"/>
        </pc:sldMkLst>
        <pc:spChg chg="add mod ord">
          <ac:chgData name="Ford-Downes, Martin | He/His" userId="0650ffc2-b515-49fd-bf9d-d1e02571c758" providerId="ADAL" clId="{4290C266-644F-5EF9-A574-482018013C84}" dt="2026-03-11T09:47:34.839" v="6880" actId="13244"/>
          <ac:spMkLst>
            <pc:docMk/>
            <pc:sldMk cId="1754164399" sldId="2147480104"/>
            <ac:spMk id="2" creationId="{FDB5F35F-775C-036A-496F-3077075939A5}"/>
          </ac:spMkLst>
        </pc:spChg>
        <pc:spChg chg="ord">
          <ac:chgData name="Ford-Downes, Martin | He/His" userId="0650ffc2-b515-49fd-bf9d-d1e02571c758" providerId="ADAL" clId="{4290C266-644F-5EF9-A574-482018013C84}" dt="2026-03-11T09:29:17.108" v="6603" actId="13244"/>
          <ac:spMkLst>
            <pc:docMk/>
            <pc:sldMk cId="1754164399" sldId="2147480104"/>
            <ac:spMk id="10" creationId="{1F514888-476E-7D45-4274-41FBB334B8D7}"/>
          </ac:spMkLst>
        </pc:spChg>
        <pc:spChg chg="ord">
          <ac:chgData name="Ford-Downes, Martin | He/His" userId="0650ffc2-b515-49fd-bf9d-d1e02571c758" providerId="ADAL" clId="{4290C266-644F-5EF9-A574-482018013C84}" dt="2026-03-11T09:29:19.074" v="6604" actId="13244"/>
          <ac:spMkLst>
            <pc:docMk/>
            <pc:sldMk cId="1754164399" sldId="2147480104"/>
            <ac:spMk id="11" creationId="{0CABA653-607C-AD6A-361B-FE20D3A062BA}"/>
          </ac:spMkLst>
        </pc:spChg>
        <pc:spChg chg="mod">
          <ac:chgData name="Ford-Downes, Martin | He/His" userId="0650ffc2-b515-49fd-bf9d-d1e02571c758" providerId="ADAL" clId="{4290C266-644F-5EF9-A574-482018013C84}" dt="2026-03-11T09:18:43.690" v="6567" actId="962"/>
          <ac:spMkLst>
            <pc:docMk/>
            <pc:sldMk cId="1754164399" sldId="2147480104"/>
            <ac:spMk id="18" creationId="{47E9DC02-8B42-C1FC-0A6A-762EEEA557C4}"/>
          </ac:spMkLst>
        </pc:spChg>
      </pc:sldChg>
      <pc:sldChg chg="add del">
        <pc:chgData name="Ford-Downes, Martin | He/His" userId="0650ffc2-b515-49fd-bf9d-d1e02571c758" providerId="ADAL" clId="{4290C266-644F-5EF9-A574-482018013C84}" dt="2026-03-10T17:17:42.207" v="6524" actId="2696"/>
        <pc:sldMkLst>
          <pc:docMk/>
          <pc:sldMk cId="3925665450" sldId="2147480111"/>
        </pc:sldMkLst>
      </pc:sldChg>
      <pc:sldChg chg="modSp del mod">
        <pc:chgData name="Ford-Downes, Martin | He/His" userId="0650ffc2-b515-49fd-bf9d-d1e02571c758" providerId="ADAL" clId="{4290C266-644F-5EF9-A574-482018013C84}" dt="2026-03-10T10:26:15.774" v="6400" actId="2696"/>
        <pc:sldMkLst>
          <pc:docMk/>
          <pc:sldMk cId="1999565258" sldId="2147480145"/>
        </pc:sldMkLst>
      </pc:sldChg>
      <pc:sldChg chg="modSp mod">
        <pc:chgData name="Ford-Downes, Martin | He/His" userId="0650ffc2-b515-49fd-bf9d-d1e02571c758" providerId="ADAL" clId="{4290C266-644F-5EF9-A574-482018013C84}" dt="2026-03-11T09:28:18.841" v="6600" actId="13244"/>
        <pc:sldMkLst>
          <pc:docMk/>
          <pc:sldMk cId="3115266686" sldId="2147480168"/>
        </pc:sldMkLst>
        <pc:spChg chg="ord">
          <ac:chgData name="Ford-Downes, Martin | He/His" userId="0650ffc2-b515-49fd-bf9d-d1e02571c758" providerId="ADAL" clId="{4290C266-644F-5EF9-A574-482018013C84}" dt="2026-03-11T09:28:18.841" v="6600" actId="13244"/>
          <ac:spMkLst>
            <pc:docMk/>
            <pc:sldMk cId="3115266686" sldId="2147480168"/>
            <ac:spMk id="2" creationId="{D43CFC52-F99D-1F0F-5E4F-C6522C5EC901}"/>
          </ac:spMkLst>
        </pc:spChg>
        <pc:spChg chg="ord">
          <ac:chgData name="Ford-Downes, Martin | He/His" userId="0650ffc2-b515-49fd-bf9d-d1e02571c758" providerId="ADAL" clId="{4290C266-644F-5EF9-A574-482018013C84}" dt="2026-03-11T09:28:17.751" v="6599" actId="13244"/>
          <ac:spMkLst>
            <pc:docMk/>
            <pc:sldMk cId="3115266686" sldId="2147480168"/>
            <ac:spMk id="3" creationId="{92BDD7D1-660A-4420-C84E-992730DA57B2}"/>
          </ac:spMkLst>
        </pc:spChg>
      </pc:sldChg>
      <pc:sldChg chg="modSp mod">
        <pc:chgData name="Ford-Downes, Martin | He/His" userId="0650ffc2-b515-49fd-bf9d-d1e02571c758" providerId="ADAL" clId="{4290C266-644F-5EF9-A574-482018013C84}" dt="2026-03-10T17:35:10.142" v="6539" actId="113"/>
        <pc:sldMkLst>
          <pc:docMk/>
          <pc:sldMk cId="3288562968" sldId="2147480171"/>
        </pc:sldMkLst>
        <pc:spChg chg="mod">
          <ac:chgData name="Ford-Downes, Martin | He/His" userId="0650ffc2-b515-49fd-bf9d-d1e02571c758" providerId="ADAL" clId="{4290C266-644F-5EF9-A574-482018013C84}" dt="2026-03-09T13:56:43.544" v="5774" actId="20577"/>
          <ac:spMkLst>
            <pc:docMk/>
            <pc:sldMk cId="3288562968" sldId="2147480171"/>
            <ac:spMk id="3" creationId="{40EA27D1-366C-DCAC-3FDF-0D837DA886AC}"/>
          </ac:spMkLst>
        </pc:spChg>
        <pc:spChg chg="mod">
          <ac:chgData name="Ford-Downes, Martin | He/His" userId="0650ffc2-b515-49fd-bf9d-d1e02571c758" providerId="ADAL" clId="{4290C266-644F-5EF9-A574-482018013C84}" dt="2026-03-10T17:35:10.142" v="6539" actId="113"/>
          <ac:spMkLst>
            <pc:docMk/>
            <pc:sldMk cId="3288562968" sldId="2147480171"/>
            <ac:spMk id="5" creationId="{21A3D5DD-03BD-F7F0-67A7-081F424468BF}"/>
          </ac:spMkLst>
        </pc:spChg>
      </pc:sldChg>
      <pc:sldChg chg="modSp mod">
        <pc:chgData name="Ford-Downes, Martin | He/His" userId="0650ffc2-b515-49fd-bf9d-d1e02571c758" providerId="ADAL" clId="{4290C266-644F-5EF9-A574-482018013C84}" dt="2026-03-11T09:16:41.417" v="6556" actId="13244"/>
        <pc:sldMkLst>
          <pc:docMk/>
          <pc:sldMk cId="3191276488" sldId="2147480172"/>
        </pc:sldMkLst>
        <pc:picChg chg="mod">
          <ac:chgData name="Ford-Downes, Martin | He/His" userId="0650ffc2-b515-49fd-bf9d-d1e02571c758" providerId="ADAL" clId="{4290C266-644F-5EF9-A574-482018013C84}" dt="2026-03-11T09:16:41.417" v="6556" actId="13244"/>
          <ac:picMkLst>
            <pc:docMk/>
            <pc:sldMk cId="3191276488" sldId="2147480172"/>
            <ac:picMk id="5" creationId="{1BCA062A-4BC6-CE6F-EBE6-51E25AF0E49B}"/>
          </ac:picMkLst>
        </pc:picChg>
        <pc:picChg chg="mod">
          <ac:chgData name="Ford-Downes, Martin | He/His" userId="0650ffc2-b515-49fd-bf9d-d1e02571c758" providerId="ADAL" clId="{4290C266-644F-5EF9-A574-482018013C84}" dt="2026-03-11T09:15:56.299" v="6553" actId="962"/>
          <ac:picMkLst>
            <pc:docMk/>
            <pc:sldMk cId="3191276488" sldId="2147480172"/>
            <ac:picMk id="7" creationId="{324C4321-EE1B-6955-9C56-CC9B91914C41}"/>
          </ac:picMkLst>
        </pc:picChg>
        <pc:picChg chg="mod">
          <ac:chgData name="Ford-Downes, Martin | He/His" userId="0650ffc2-b515-49fd-bf9d-d1e02571c758" providerId="ADAL" clId="{4290C266-644F-5EF9-A574-482018013C84}" dt="2026-03-11T09:16:08.142" v="6555" actId="962"/>
          <ac:picMkLst>
            <pc:docMk/>
            <pc:sldMk cId="3191276488" sldId="2147480172"/>
            <ac:picMk id="1028" creationId="{D9AA2842-61E2-42F5-AB95-CEBC36479D49}"/>
          </ac:picMkLst>
        </pc:picChg>
      </pc:sldChg>
      <pc:sldChg chg="modSp add mod">
        <pc:chgData name="Ford-Downes, Martin | He/His" userId="0650ffc2-b515-49fd-bf9d-d1e02571c758" providerId="ADAL" clId="{4290C266-644F-5EF9-A574-482018013C84}" dt="2026-02-17T15:39:48.788" v="4057" actId="20577"/>
        <pc:sldMkLst>
          <pc:docMk/>
          <pc:sldMk cId="1180686525" sldId="2147480175"/>
        </pc:sldMkLst>
        <pc:spChg chg="mod">
          <ac:chgData name="Ford-Downes, Martin | He/His" userId="0650ffc2-b515-49fd-bf9d-d1e02571c758" providerId="ADAL" clId="{4290C266-644F-5EF9-A574-482018013C84}" dt="2026-02-17T15:39:48.788" v="4057" actId="20577"/>
          <ac:spMkLst>
            <pc:docMk/>
            <pc:sldMk cId="1180686525" sldId="2147480175"/>
            <ac:spMk id="5" creationId="{04C2D35B-03D9-CD4B-C54E-6021C3D739BF}"/>
          </ac:spMkLst>
        </pc:spChg>
      </pc:sldChg>
      <pc:sldChg chg="modSp mod">
        <pc:chgData name="Ford-Downes, Martin | He/His" userId="0650ffc2-b515-49fd-bf9d-d1e02571c758" providerId="ADAL" clId="{4290C266-644F-5EF9-A574-482018013C84}" dt="2026-03-09T20:46:14.010" v="6107" actId="20577"/>
        <pc:sldMkLst>
          <pc:docMk/>
          <pc:sldMk cId="613742391" sldId="2147480176"/>
        </pc:sldMkLst>
        <pc:spChg chg="mod">
          <ac:chgData name="Ford-Downes, Martin | He/His" userId="0650ffc2-b515-49fd-bf9d-d1e02571c758" providerId="ADAL" clId="{4290C266-644F-5EF9-A574-482018013C84}" dt="2026-03-09T20:46:14.010" v="6107" actId="20577"/>
          <ac:spMkLst>
            <pc:docMk/>
            <pc:sldMk cId="613742391" sldId="2147480176"/>
            <ac:spMk id="5" creationId="{D35DB326-CCCC-2C89-75FF-5EDD548F0B31}"/>
          </ac:spMkLst>
        </pc:spChg>
      </pc:sldChg>
      <pc:sldChg chg="modSp add mod ord">
        <pc:chgData name="Ford-Downes, Martin | He/His" userId="0650ffc2-b515-49fd-bf9d-d1e02571c758" providerId="ADAL" clId="{4290C266-644F-5EF9-A574-482018013C84}" dt="2026-02-17T15:42:23.583" v="4122" actId="20578"/>
        <pc:sldMkLst>
          <pc:docMk/>
          <pc:sldMk cId="909836346" sldId="2147480178"/>
        </pc:sldMkLst>
      </pc:sldChg>
      <pc:sldChg chg="modSp add mod">
        <pc:chgData name="Ford-Downes, Martin | He/His" userId="0650ffc2-b515-49fd-bf9d-d1e02571c758" providerId="ADAL" clId="{4290C266-644F-5EF9-A574-482018013C84}" dt="2026-03-09T13:54:50.245" v="5618" actId="20577"/>
        <pc:sldMkLst>
          <pc:docMk/>
          <pc:sldMk cId="2816551398" sldId="2147480180"/>
        </pc:sldMkLst>
        <pc:spChg chg="mod">
          <ac:chgData name="Ford-Downes, Martin | He/His" userId="0650ffc2-b515-49fd-bf9d-d1e02571c758" providerId="ADAL" clId="{4290C266-644F-5EF9-A574-482018013C84}" dt="2026-02-17T15:26:41.773" v="3973" actId="20577"/>
          <ac:spMkLst>
            <pc:docMk/>
            <pc:sldMk cId="2816551398" sldId="2147480180"/>
            <ac:spMk id="3" creationId="{FC56EE3B-B725-C1BC-5682-58ACBEE83BAA}"/>
          </ac:spMkLst>
        </pc:spChg>
        <pc:spChg chg="mod">
          <ac:chgData name="Ford-Downes, Martin | He/His" userId="0650ffc2-b515-49fd-bf9d-d1e02571c758" providerId="ADAL" clId="{4290C266-644F-5EF9-A574-482018013C84}" dt="2026-03-09T13:54:50.245" v="5618" actId="20577"/>
          <ac:spMkLst>
            <pc:docMk/>
            <pc:sldMk cId="2816551398" sldId="2147480180"/>
            <ac:spMk id="7" creationId="{D4DF4C6B-E06D-7683-DA88-61614E43C7A5}"/>
          </ac:spMkLst>
        </pc:spChg>
      </pc:sldChg>
      <pc:sldChg chg="modSp add mod">
        <pc:chgData name="Ford-Downes, Martin | He/His" userId="0650ffc2-b515-49fd-bf9d-d1e02571c758" providerId="ADAL" clId="{4290C266-644F-5EF9-A574-482018013C84}" dt="2026-03-11T09:47:04.374" v="6876" actId="33553"/>
        <pc:sldMkLst>
          <pc:docMk/>
          <pc:sldMk cId="1500413060" sldId="2147480181"/>
        </pc:sldMkLst>
        <pc:spChg chg="mod">
          <ac:chgData name="Ford-Downes, Martin | He/His" userId="0650ffc2-b515-49fd-bf9d-d1e02571c758" providerId="ADAL" clId="{4290C266-644F-5EF9-A574-482018013C84}" dt="2026-03-11T09:47:04.374" v="6876" actId="33553"/>
          <ac:spMkLst>
            <pc:docMk/>
            <pc:sldMk cId="1500413060" sldId="2147480181"/>
            <ac:spMk id="9" creationId="{31857B20-A3F6-08C6-19CE-0AC083F4A991}"/>
          </ac:spMkLst>
        </pc:spChg>
      </pc:sldChg>
      <pc:sldChg chg="modSp add mod">
        <pc:chgData name="Ford-Downes, Martin | He/His" userId="0650ffc2-b515-49fd-bf9d-d1e02571c758" providerId="ADAL" clId="{4290C266-644F-5EF9-A574-482018013C84}" dt="2026-03-09T13:59:33.461" v="6096" actId="20577"/>
        <pc:sldMkLst>
          <pc:docMk/>
          <pc:sldMk cId="2957110363" sldId="2147480182"/>
        </pc:sldMkLst>
        <pc:spChg chg="mod">
          <ac:chgData name="Ford-Downes, Martin | He/His" userId="0650ffc2-b515-49fd-bf9d-d1e02571c758" providerId="ADAL" clId="{4290C266-644F-5EF9-A574-482018013C84}" dt="2026-03-03T13:25:45.924" v="4130" actId="20577"/>
          <ac:spMkLst>
            <pc:docMk/>
            <pc:sldMk cId="2957110363" sldId="2147480182"/>
            <ac:spMk id="3" creationId="{089C76D1-F77A-3487-4691-EDBF5039B80A}"/>
          </ac:spMkLst>
        </pc:spChg>
        <pc:spChg chg="mod">
          <ac:chgData name="Ford-Downes, Martin | He/His" userId="0650ffc2-b515-49fd-bf9d-d1e02571c758" providerId="ADAL" clId="{4290C266-644F-5EF9-A574-482018013C84}" dt="2026-03-09T13:59:33.461" v="6096" actId="20577"/>
          <ac:spMkLst>
            <pc:docMk/>
            <pc:sldMk cId="2957110363" sldId="2147480182"/>
            <ac:spMk id="5" creationId="{325C7C25-7AB7-6FE3-EA31-03C799B363D2}"/>
          </ac:spMkLst>
        </pc:spChg>
      </pc:sldChg>
      <pc:sldChg chg="modSp mod">
        <pc:chgData name="Ford-Downes, Martin | He/His" userId="0650ffc2-b515-49fd-bf9d-d1e02571c758" providerId="ADAL" clId="{4290C266-644F-5EF9-A574-482018013C84}" dt="2026-03-11T09:47:05.952" v="6877" actId="33553"/>
        <pc:sldMkLst>
          <pc:docMk/>
          <pc:sldMk cId="486390718" sldId="2147480183"/>
        </pc:sldMkLst>
        <pc:spChg chg="mod">
          <ac:chgData name="Ford-Downes, Martin | He/His" userId="0650ffc2-b515-49fd-bf9d-d1e02571c758" providerId="ADAL" clId="{4290C266-644F-5EF9-A574-482018013C84}" dt="2026-03-11T09:47:05.952" v="6877" actId="33553"/>
          <ac:spMkLst>
            <pc:docMk/>
            <pc:sldMk cId="486390718" sldId="2147480183"/>
            <ac:spMk id="5" creationId="{A9A87ED0-2996-477A-03DC-8676C17149B3}"/>
          </ac:spMkLst>
        </pc:spChg>
      </pc:sldChg>
      <pc:sldChg chg="addSp modSp mod">
        <pc:chgData name="Ford-Downes, Martin | He/His" userId="0650ffc2-b515-49fd-bf9d-d1e02571c758" providerId="ADAL" clId="{4290C266-644F-5EF9-A574-482018013C84}" dt="2026-03-11T09:25:45.403" v="6587" actId="962"/>
        <pc:sldMkLst>
          <pc:docMk/>
          <pc:sldMk cId="38053621" sldId="2147480185"/>
        </pc:sldMkLst>
        <pc:spChg chg="mod">
          <ac:chgData name="Ford-Downes, Martin | He/His" userId="0650ffc2-b515-49fd-bf9d-d1e02571c758" providerId="ADAL" clId="{4290C266-644F-5EF9-A574-482018013C84}" dt="2026-03-10T17:11:14.585" v="6485" actId="20577"/>
          <ac:spMkLst>
            <pc:docMk/>
            <pc:sldMk cId="38053621" sldId="2147480185"/>
            <ac:spMk id="2" creationId="{C454ACA3-5765-7BEA-0897-C2AB67CFCF79}"/>
          </ac:spMkLst>
        </pc:spChg>
        <pc:grpChg chg="add mod">
          <ac:chgData name="Ford-Downes, Martin | He/His" userId="0650ffc2-b515-49fd-bf9d-d1e02571c758" providerId="ADAL" clId="{4290C266-644F-5EF9-A574-482018013C84}" dt="2026-03-11T09:25:45.403" v="6587" actId="962"/>
          <ac:grpSpMkLst>
            <pc:docMk/>
            <pc:sldMk cId="38053621" sldId="2147480185"/>
            <ac:grpSpMk id="4" creationId="{6F6471FE-6460-5DB7-CC96-E960C679EB29}"/>
          </ac:grpSpMkLst>
        </pc:grpChg>
        <pc:picChg chg="mod">
          <ac:chgData name="Ford-Downes, Martin | He/His" userId="0650ffc2-b515-49fd-bf9d-d1e02571c758" providerId="ADAL" clId="{4290C266-644F-5EF9-A574-482018013C84}" dt="2026-03-11T09:25:06.994" v="6585" actId="164"/>
          <ac:picMkLst>
            <pc:docMk/>
            <pc:sldMk cId="38053621" sldId="2147480185"/>
            <ac:picMk id="3" creationId="{9EAE5BF2-6C0D-5FAB-2B12-F5CE137BF727}"/>
          </ac:picMkLst>
        </pc:picChg>
        <pc:picChg chg="mod">
          <ac:chgData name="Ford-Downes, Martin | He/His" userId="0650ffc2-b515-49fd-bf9d-d1e02571c758" providerId="ADAL" clId="{4290C266-644F-5EF9-A574-482018013C84}" dt="2026-03-11T09:25:06.994" v="6585" actId="164"/>
          <ac:picMkLst>
            <pc:docMk/>
            <pc:sldMk cId="38053621" sldId="2147480185"/>
            <ac:picMk id="7" creationId="{69830CC9-AFC8-4A4F-82DE-2D22057FC6A8}"/>
          </ac:picMkLst>
        </pc:picChg>
      </pc:sldChg>
      <pc:sldChg chg="delSp modSp mod">
        <pc:chgData name="Ford-Downes, Martin | He/His" userId="0650ffc2-b515-49fd-bf9d-d1e02571c758" providerId="ADAL" clId="{4290C266-644F-5EF9-A574-482018013C84}" dt="2026-03-11T09:29:34.588" v="6605" actId="13244"/>
        <pc:sldMkLst>
          <pc:docMk/>
          <pc:sldMk cId="3570432025" sldId="2147480187"/>
        </pc:sldMkLst>
        <pc:spChg chg="del mod">
          <ac:chgData name="Ford-Downes, Martin | He/His" userId="0650ffc2-b515-49fd-bf9d-d1e02571c758" providerId="ADAL" clId="{4290C266-644F-5EF9-A574-482018013C84}" dt="2026-03-11T09:18:53.521" v="6569" actId="478"/>
          <ac:spMkLst>
            <pc:docMk/>
            <pc:sldMk cId="3570432025" sldId="2147480187"/>
            <ac:spMk id="3" creationId="{5B1C7677-4F98-B56C-326C-B86B4B800A11}"/>
          </ac:spMkLst>
        </pc:spChg>
        <pc:spChg chg="mod ord">
          <ac:chgData name="Ford-Downes, Martin | He/His" userId="0650ffc2-b515-49fd-bf9d-d1e02571c758" providerId="ADAL" clId="{4290C266-644F-5EF9-A574-482018013C84}" dt="2026-03-11T09:29:34.588" v="6605" actId="13244"/>
          <ac:spMkLst>
            <pc:docMk/>
            <pc:sldMk cId="3570432025" sldId="2147480187"/>
            <ac:spMk id="7" creationId="{E8BB4207-9EBD-3273-6FBB-86E7A37D5D0C}"/>
          </ac:spMkLst>
        </pc:spChg>
        <pc:spChg chg="mod">
          <ac:chgData name="Ford-Downes, Martin | He/His" userId="0650ffc2-b515-49fd-bf9d-d1e02571c758" providerId="ADAL" clId="{4290C266-644F-5EF9-A574-482018013C84}" dt="2026-03-09T21:29:15.954" v="6392" actId="20577"/>
          <ac:spMkLst>
            <pc:docMk/>
            <pc:sldMk cId="3570432025" sldId="2147480187"/>
            <ac:spMk id="297" creationId="{B9A2D91B-6FAB-EA02-4FD9-6EEE31408F57}"/>
          </ac:spMkLst>
        </pc:spChg>
        <pc:graphicFrameChg chg="mod">
          <ac:chgData name="Ford-Downes, Martin | He/His" userId="0650ffc2-b515-49fd-bf9d-d1e02571c758" providerId="ADAL" clId="{4290C266-644F-5EF9-A574-482018013C84}" dt="2026-03-11T09:19:20.030" v="6571" actId="962"/>
          <ac:graphicFrameMkLst>
            <pc:docMk/>
            <pc:sldMk cId="3570432025" sldId="2147480187"/>
            <ac:graphicFrameMk id="5" creationId="{2C9D553D-365D-A438-EA6E-F6E65D293E22}"/>
          </ac:graphicFrameMkLst>
        </pc:graphicFrameChg>
      </pc:sldChg>
      <pc:sldChg chg="delSp modSp mod">
        <pc:chgData name="Ford-Downes, Martin | He/His" userId="0650ffc2-b515-49fd-bf9d-d1e02571c758" providerId="ADAL" clId="{4290C266-644F-5EF9-A574-482018013C84}" dt="2026-03-11T09:29:45.516" v="6607" actId="13244"/>
        <pc:sldMkLst>
          <pc:docMk/>
          <pc:sldMk cId="3115563998" sldId="2147480188"/>
        </pc:sldMkLst>
        <pc:spChg chg="mod">
          <ac:chgData name="Ford-Downes, Martin | He/His" userId="0650ffc2-b515-49fd-bf9d-d1e02571c758" providerId="ADAL" clId="{4290C266-644F-5EF9-A574-482018013C84}" dt="2026-03-09T12:42:18.777" v="4572" actId="113"/>
          <ac:spMkLst>
            <pc:docMk/>
            <pc:sldMk cId="3115563998" sldId="2147480188"/>
            <ac:spMk id="2" creationId="{FEAEA628-20B2-41A0-880C-3E34487057F1}"/>
          </ac:spMkLst>
        </pc:spChg>
        <pc:spChg chg="del mod">
          <ac:chgData name="Ford-Downes, Martin | He/His" userId="0650ffc2-b515-49fd-bf9d-d1e02571c758" providerId="ADAL" clId="{4290C266-644F-5EF9-A574-482018013C84}" dt="2026-03-11T09:19:23.326" v="6572" actId="478"/>
          <ac:spMkLst>
            <pc:docMk/>
            <pc:sldMk cId="3115563998" sldId="2147480188"/>
            <ac:spMk id="3" creationId="{E531DB07-09F4-037D-9911-F031931B324F}"/>
          </ac:spMkLst>
        </pc:spChg>
        <pc:spChg chg="mod">
          <ac:chgData name="Ford-Downes, Martin | He/His" userId="0650ffc2-b515-49fd-bf9d-d1e02571c758" providerId="ADAL" clId="{4290C266-644F-5EF9-A574-482018013C84}" dt="2026-03-09T21:31:01.551" v="6393" actId="20577"/>
          <ac:spMkLst>
            <pc:docMk/>
            <pc:sldMk cId="3115563998" sldId="2147480188"/>
            <ac:spMk id="297" creationId="{DD08BEAF-D984-F6BE-F702-407405DBE3C3}"/>
          </ac:spMkLst>
        </pc:spChg>
        <pc:graphicFrameChg chg="mod">
          <ac:chgData name="Ford-Downes, Martin | He/His" userId="0650ffc2-b515-49fd-bf9d-d1e02571c758" providerId="ADAL" clId="{4290C266-644F-5EF9-A574-482018013C84}" dt="2026-03-11T09:29:45.516" v="6607" actId="13244"/>
          <ac:graphicFrameMkLst>
            <pc:docMk/>
            <pc:sldMk cId="3115563998" sldId="2147480188"/>
            <ac:graphicFrameMk id="5" creationId="{76A340F7-ADF0-8526-619E-7410DDAAC8F3}"/>
          </ac:graphicFrameMkLst>
        </pc:graphicFrameChg>
      </pc:sldChg>
      <pc:sldChg chg="delSp modSp mod">
        <pc:chgData name="Ford-Downes, Martin | He/His" userId="0650ffc2-b515-49fd-bf9d-d1e02571c758" providerId="ADAL" clId="{4290C266-644F-5EF9-A574-482018013C84}" dt="2026-03-11T14:00:37.647" v="6905" actId="1035"/>
        <pc:sldMkLst>
          <pc:docMk/>
          <pc:sldMk cId="2969618414" sldId="2147480189"/>
        </pc:sldMkLst>
        <pc:spChg chg="mod">
          <ac:chgData name="Ford-Downes, Martin | He/His" userId="0650ffc2-b515-49fd-bf9d-d1e02571c758" providerId="ADAL" clId="{4290C266-644F-5EF9-A574-482018013C84}" dt="2026-03-09T20:56:33.936" v="6302" actId="1076"/>
          <ac:spMkLst>
            <pc:docMk/>
            <pc:sldMk cId="2969618414" sldId="2147480189"/>
            <ac:spMk id="2" creationId="{DFFE22E9-C990-FC7D-24FE-5D25EF62D1D3}"/>
          </ac:spMkLst>
        </pc:spChg>
        <pc:spChg chg="del">
          <ac:chgData name="Ford-Downes, Martin | He/His" userId="0650ffc2-b515-49fd-bf9d-d1e02571c758" providerId="ADAL" clId="{4290C266-644F-5EF9-A574-482018013C84}" dt="2026-03-11T09:19:50.754" v="6575" actId="478"/>
          <ac:spMkLst>
            <pc:docMk/>
            <pc:sldMk cId="2969618414" sldId="2147480189"/>
            <ac:spMk id="3" creationId="{C2C5ED35-E12A-2D03-5D1E-70D056307FC6}"/>
          </ac:spMkLst>
        </pc:spChg>
        <pc:spChg chg="mod">
          <ac:chgData name="Ford-Downes, Martin | He/His" userId="0650ffc2-b515-49fd-bf9d-d1e02571c758" providerId="ADAL" clId="{4290C266-644F-5EF9-A574-482018013C84}" dt="2026-03-09T12:42:22.742" v="4574" actId="113"/>
          <ac:spMkLst>
            <pc:docMk/>
            <pc:sldMk cId="2969618414" sldId="2147480189"/>
            <ac:spMk id="7" creationId="{48F76D5B-B3A0-5846-CEF4-6F513DED1480}"/>
          </ac:spMkLst>
        </pc:spChg>
        <pc:spChg chg="mod">
          <ac:chgData name="Ford-Downes, Martin | He/His" userId="0650ffc2-b515-49fd-bf9d-d1e02571c758" providerId="ADAL" clId="{4290C266-644F-5EF9-A574-482018013C84}" dt="2026-03-09T20:56:29.335" v="6301" actId="20577"/>
          <ac:spMkLst>
            <pc:docMk/>
            <pc:sldMk cId="2969618414" sldId="2147480189"/>
            <ac:spMk id="297" creationId="{8314FEED-BA15-044C-4C8E-4BBF6870AE37}"/>
          </ac:spMkLst>
        </pc:spChg>
        <pc:graphicFrameChg chg="mod modGraphic">
          <ac:chgData name="Ford-Downes, Martin | He/His" userId="0650ffc2-b515-49fd-bf9d-d1e02571c758" providerId="ADAL" clId="{4290C266-644F-5EF9-A574-482018013C84}" dt="2026-03-11T14:00:37.647" v="6905" actId="1035"/>
          <ac:graphicFrameMkLst>
            <pc:docMk/>
            <pc:sldMk cId="2969618414" sldId="2147480189"/>
            <ac:graphicFrameMk id="4" creationId="{FF99C9F9-5A64-D094-3FC5-CFB624EE2670}"/>
          </ac:graphicFrameMkLst>
        </pc:graphicFrameChg>
      </pc:sldChg>
      <pc:sldChg chg="addSp delSp modSp mod">
        <pc:chgData name="Ford-Downes, Martin | He/His" userId="0650ffc2-b515-49fd-bf9d-d1e02571c758" providerId="ADAL" clId="{4290C266-644F-5EF9-A574-482018013C84}" dt="2026-03-11T14:36:34.909" v="7147" actId="962"/>
        <pc:sldMkLst>
          <pc:docMk/>
          <pc:sldMk cId="3603617261" sldId="2147480190"/>
        </pc:sldMkLst>
        <pc:spChg chg="del">
          <ac:chgData name="Ford-Downes, Martin | He/His" userId="0650ffc2-b515-49fd-bf9d-d1e02571c758" providerId="ADAL" clId="{4290C266-644F-5EF9-A574-482018013C84}" dt="2026-03-11T09:24:46.707" v="6584" actId="478"/>
          <ac:spMkLst>
            <pc:docMk/>
            <pc:sldMk cId="3603617261" sldId="2147480190"/>
            <ac:spMk id="3" creationId="{EE169673-571C-E686-E0B7-4F992BBFDC3B}"/>
          </ac:spMkLst>
        </pc:spChg>
        <pc:spChg chg="mod">
          <ac:chgData name="Ford-Downes, Martin | He/His" userId="0650ffc2-b515-49fd-bf9d-d1e02571c758" providerId="ADAL" clId="{4290C266-644F-5EF9-A574-482018013C84}" dt="2026-03-10T17:13:33.240" v="6523"/>
          <ac:spMkLst>
            <pc:docMk/>
            <pc:sldMk cId="3603617261" sldId="2147480190"/>
            <ac:spMk id="6" creationId="{905E9B0F-CF04-0B53-EDB5-D61155E826FF}"/>
          </ac:spMkLst>
        </pc:spChg>
        <pc:spChg chg="ord">
          <ac:chgData name="Ford-Downes, Martin | He/His" userId="0650ffc2-b515-49fd-bf9d-d1e02571c758" providerId="ADAL" clId="{4290C266-644F-5EF9-A574-482018013C84}" dt="2026-03-11T09:30:12.668" v="6609" actId="13244"/>
          <ac:spMkLst>
            <pc:docMk/>
            <pc:sldMk cId="3603617261" sldId="2147480190"/>
            <ac:spMk id="297" creationId="{F0498C0E-941A-51BE-9ECF-4DBA68AEE462}"/>
          </ac:spMkLst>
        </pc:spChg>
        <pc:picChg chg="del mod">
          <ac:chgData name="Ford-Downes, Martin | He/His" userId="0650ffc2-b515-49fd-bf9d-d1e02571c758" providerId="ADAL" clId="{4290C266-644F-5EF9-A574-482018013C84}" dt="2026-03-11T14:25:45.242" v="6978" actId="478"/>
          <ac:picMkLst>
            <pc:docMk/>
            <pc:sldMk cId="3603617261" sldId="2147480190"/>
            <ac:picMk id="2" creationId="{9F5FA0D8-44B8-4A79-C492-125BE4C66698}"/>
          </ac:picMkLst>
        </pc:picChg>
        <pc:picChg chg="add mod">
          <ac:chgData name="Ford-Downes, Martin | He/His" userId="0650ffc2-b515-49fd-bf9d-d1e02571c758" providerId="ADAL" clId="{4290C266-644F-5EF9-A574-482018013C84}" dt="2026-03-11T14:36:34.909" v="7147" actId="962"/>
          <ac:picMkLst>
            <pc:docMk/>
            <pc:sldMk cId="3603617261" sldId="2147480190"/>
            <ac:picMk id="4" creationId="{0C28BAC2-D8FA-05EE-3F08-316E764BC538}"/>
          </ac:picMkLst>
        </pc:picChg>
      </pc:sldChg>
      <pc:sldChg chg="modSp add mod">
        <pc:chgData name="Ford-Downes, Martin | He/His" userId="0650ffc2-b515-49fd-bf9d-d1e02571c758" providerId="ADAL" clId="{4290C266-644F-5EF9-A574-482018013C84}" dt="2026-03-09T12:48:54.264" v="4852" actId="6549"/>
        <pc:sldMkLst>
          <pc:docMk/>
          <pc:sldMk cId="4165413110" sldId="2147480196"/>
        </pc:sldMkLst>
        <pc:spChg chg="mod">
          <ac:chgData name="Ford-Downes, Martin | He/His" userId="0650ffc2-b515-49fd-bf9d-d1e02571c758" providerId="ADAL" clId="{4290C266-644F-5EF9-A574-482018013C84}" dt="2026-03-03T13:47:33.672" v="4378" actId="20577"/>
          <ac:spMkLst>
            <pc:docMk/>
            <pc:sldMk cId="4165413110" sldId="2147480196"/>
            <ac:spMk id="3" creationId="{F0E5ABDE-809E-B02C-0FFE-712A9B46EA12}"/>
          </ac:spMkLst>
        </pc:spChg>
        <pc:spChg chg="mod">
          <ac:chgData name="Ford-Downes, Martin | He/His" userId="0650ffc2-b515-49fd-bf9d-d1e02571c758" providerId="ADAL" clId="{4290C266-644F-5EF9-A574-482018013C84}" dt="2026-03-09T12:48:54.264" v="4852" actId="6549"/>
          <ac:spMkLst>
            <pc:docMk/>
            <pc:sldMk cId="4165413110" sldId="2147480196"/>
            <ac:spMk id="5" creationId="{9F8BEC34-641B-F00E-C1C5-21B82DC6C547}"/>
          </ac:spMkLst>
        </pc:spChg>
      </pc:sldChg>
      <pc:sldChg chg="modSp add mod">
        <pc:chgData name="Ford-Downes, Martin | He/His" userId="0650ffc2-b515-49fd-bf9d-d1e02571c758" providerId="ADAL" clId="{4290C266-644F-5EF9-A574-482018013C84}" dt="2026-03-10T17:35:31.361" v="6546" actId="20577"/>
        <pc:sldMkLst>
          <pc:docMk/>
          <pc:sldMk cId="3565356365" sldId="2147480197"/>
        </pc:sldMkLst>
        <pc:spChg chg="mod">
          <ac:chgData name="Ford-Downes, Martin | He/His" userId="0650ffc2-b515-49fd-bf9d-d1e02571c758" providerId="ADAL" clId="{4290C266-644F-5EF9-A574-482018013C84}" dt="2026-03-09T12:44:58.136" v="4646" actId="20577"/>
          <ac:spMkLst>
            <pc:docMk/>
            <pc:sldMk cId="3565356365" sldId="2147480197"/>
            <ac:spMk id="3" creationId="{D1F35E9B-3816-6EE8-56BD-2826CDFE8081}"/>
          </ac:spMkLst>
        </pc:spChg>
        <pc:spChg chg="mod">
          <ac:chgData name="Ford-Downes, Martin | He/His" userId="0650ffc2-b515-49fd-bf9d-d1e02571c758" providerId="ADAL" clId="{4290C266-644F-5EF9-A574-482018013C84}" dt="2026-03-10T17:35:31.361" v="6546" actId="20577"/>
          <ac:spMkLst>
            <pc:docMk/>
            <pc:sldMk cId="3565356365" sldId="2147480197"/>
            <ac:spMk id="5" creationId="{A893CDFF-DAE1-2ACA-E17C-8D770A09AF6C}"/>
          </ac:spMkLst>
        </pc:spChg>
      </pc:sldChg>
      <pc:sldChg chg="modSp del mod">
        <pc:chgData name="Ford-Downes, Martin | He/His" userId="0650ffc2-b515-49fd-bf9d-d1e02571c758" providerId="ADAL" clId="{4290C266-644F-5EF9-A574-482018013C84}" dt="2026-03-11T14:28:08.281" v="6981" actId="2696"/>
        <pc:sldMkLst>
          <pc:docMk/>
          <pc:sldMk cId="757129413" sldId="2147480199"/>
        </pc:sldMkLst>
      </pc:sldChg>
      <pc:sldChg chg="modSp add mod ord">
        <pc:chgData name="Ford-Downes, Martin | He/His" userId="0650ffc2-b515-49fd-bf9d-d1e02571c758" providerId="ADAL" clId="{4290C266-644F-5EF9-A574-482018013C84}" dt="2026-03-09T12:50:39.239" v="4955" actId="20578"/>
        <pc:sldMkLst>
          <pc:docMk/>
          <pc:sldMk cId="2633969110" sldId="2147480201"/>
        </pc:sldMkLst>
        <pc:spChg chg="mod">
          <ac:chgData name="Ford-Downes, Martin | He/His" userId="0650ffc2-b515-49fd-bf9d-d1e02571c758" providerId="ADAL" clId="{4290C266-644F-5EF9-A574-482018013C84}" dt="2026-03-09T12:49:54.586" v="4944" actId="20577"/>
          <ac:spMkLst>
            <pc:docMk/>
            <pc:sldMk cId="2633969110" sldId="2147480201"/>
            <ac:spMk id="3" creationId="{E440CF64-D66F-1AF0-26FB-A4428E4FC6E5}"/>
          </ac:spMkLst>
        </pc:spChg>
        <pc:spChg chg="mod">
          <ac:chgData name="Ford-Downes, Martin | He/His" userId="0650ffc2-b515-49fd-bf9d-d1e02571c758" providerId="ADAL" clId="{4290C266-644F-5EF9-A574-482018013C84}" dt="2026-03-09T12:50:25.792" v="4954" actId="404"/>
          <ac:spMkLst>
            <pc:docMk/>
            <pc:sldMk cId="2633969110" sldId="2147480201"/>
            <ac:spMk id="5" creationId="{F190AF82-F583-AADD-19C6-E69BA6E6A85C}"/>
          </ac:spMkLst>
        </pc:spChg>
      </pc:sldChg>
      <pc:sldChg chg="delSp modSp add mod">
        <pc:chgData name="Ford-Downes, Martin | He/His" userId="0650ffc2-b515-49fd-bf9d-d1e02571c758" providerId="ADAL" clId="{4290C266-644F-5EF9-A574-482018013C84}" dt="2026-03-11T14:07:48.208" v="6976" actId="20577"/>
        <pc:sldMkLst>
          <pc:docMk/>
          <pc:sldMk cId="961611195" sldId="2147480202"/>
        </pc:sldMkLst>
        <pc:spChg chg="del mod">
          <ac:chgData name="Ford-Downes, Martin | He/His" userId="0650ffc2-b515-49fd-bf9d-d1e02571c758" providerId="ADAL" clId="{4290C266-644F-5EF9-A574-482018013C84}" dt="2026-03-11T09:27:52.525" v="6597" actId="478"/>
          <ac:spMkLst>
            <pc:docMk/>
            <pc:sldMk cId="961611195" sldId="2147480202"/>
            <ac:spMk id="3" creationId="{7E9D1689-5D3D-4039-5DC9-6348D448882B}"/>
          </ac:spMkLst>
        </pc:spChg>
        <pc:spChg chg="mod ord">
          <ac:chgData name="Ford-Downes, Martin | He/His" userId="0650ffc2-b515-49fd-bf9d-d1e02571c758" providerId="ADAL" clId="{4290C266-644F-5EF9-A574-482018013C84}" dt="2026-03-11T14:07:48.208" v="6976" actId="20577"/>
          <ac:spMkLst>
            <pc:docMk/>
            <pc:sldMk cId="961611195" sldId="2147480202"/>
            <ac:spMk id="6" creationId="{5D319FC4-E52D-5F75-FC16-70925C1720A8}"/>
          </ac:spMkLst>
        </pc:spChg>
        <pc:spChg chg="mod ord">
          <ac:chgData name="Ford-Downes, Martin | He/His" userId="0650ffc2-b515-49fd-bf9d-d1e02571c758" providerId="ADAL" clId="{4290C266-644F-5EF9-A574-482018013C84}" dt="2026-03-11T09:30:25.064" v="6611" actId="13244"/>
          <ac:spMkLst>
            <pc:docMk/>
            <pc:sldMk cId="961611195" sldId="2147480202"/>
            <ac:spMk id="297" creationId="{1AF7A2BA-A9AC-6C65-6802-BE43CF4F45FD}"/>
          </ac:spMkLst>
        </pc:spChg>
      </pc:sldChg>
      <pc:sldChg chg="delSp modSp add mod">
        <pc:chgData name="Ford-Downes, Martin | He/His" userId="0650ffc2-b515-49fd-bf9d-d1e02571c758" providerId="ADAL" clId="{4290C266-644F-5EF9-A574-482018013C84}" dt="2026-03-11T09:44:32.105" v="6613" actId="13244"/>
        <pc:sldMkLst>
          <pc:docMk/>
          <pc:sldMk cId="313166053" sldId="2147480204"/>
        </pc:sldMkLst>
        <pc:spChg chg="del">
          <ac:chgData name="Ford-Downes, Martin | He/His" userId="0650ffc2-b515-49fd-bf9d-d1e02571c758" providerId="ADAL" clId="{4290C266-644F-5EF9-A574-482018013C84}" dt="2026-03-11T09:27:55.424" v="6598" actId="478"/>
          <ac:spMkLst>
            <pc:docMk/>
            <pc:sldMk cId="313166053" sldId="2147480204"/>
            <ac:spMk id="3" creationId="{0A0C28D1-9D68-B67A-52A5-57AF21653594}"/>
          </ac:spMkLst>
        </pc:spChg>
        <pc:spChg chg="mod">
          <ac:chgData name="Ford-Downes, Martin | He/His" userId="0650ffc2-b515-49fd-bf9d-d1e02571c758" providerId="ADAL" clId="{4290C266-644F-5EF9-A574-482018013C84}" dt="2026-03-09T13:47:37.308" v="5466" actId="20577"/>
          <ac:spMkLst>
            <pc:docMk/>
            <pc:sldMk cId="313166053" sldId="2147480204"/>
            <ac:spMk id="6" creationId="{4F51E9EF-C85A-983D-F2C4-FB6B99A0D026}"/>
          </ac:spMkLst>
        </pc:spChg>
        <pc:spChg chg="mod ord">
          <ac:chgData name="Ford-Downes, Martin | He/His" userId="0650ffc2-b515-49fd-bf9d-d1e02571c758" providerId="ADAL" clId="{4290C266-644F-5EF9-A574-482018013C84}" dt="2026-03-11T09:44:32.105" v="6613" actId="13244"/>
          <ac:spMkLst>
            <pc:docMk/>
            <pc:sldMk cId="313166053" sldId="2147480204"/>
            <ac:spMk id="297" creationId="{48EDE0B6-65BA-52BC-F04E-2B08DE357B56}"/>
          </ac:spMkLst>
        </pc:spChg>
      </pc:sldChg>
      <pc:sldChg chg="modSp add del mod">
        <pc:chgData name="Ford-Downes, Martin | He/His" userId="0650ffc2-b515-49fd-bf9d-d1e02571c758" providerId="ADAL" clId="{4290C266-644F-5EF9-A574-482018013C84}" dt="2026-03-10T14:14:55.598" v="6403" actId="2696"/>
        <pc:sldMkLst>
          <pc:docMk/>
          <pc:sldMk cId="1921133701" sldId="2147480205"/>
        </pc:sldMkLst>
      </pc:sldChg>
      <pc:sldChg chg="modSp add del mod">
        <pc:chgData name="Ford-Downes, Martin | He/His" userId="0650ffc2-b515-49fd-bf9d-d1e02571c758" providerId="ADAL" clId="{4290C266-644F-5EF9-A574-482018013C84}" dt="2026-03-10T14:15:01.195" v="6404" actId="2696"/>
        <pc:sldMkLst>
          <pc:docMk/>
          <pc:sldMk cId="802350742" sldId="2147480206"/>
        </pc:sldMkLst>
      </pc:sldChg>
      <pc:sldChg chg="modSp add del mod">
        <pc:chgData name="Ford-Downes, Martin | He/His" userId="0650ffc2-b515-49fd-bf9d-d1e02571c758" providerId="ADAL" clId="{4290C266-644F-5EF9-A574-482018013C84}" dt="2026-03-10T14:15:02.194" v="6405" actId="2696"/>
        <pc:sldMkLst>
          <pc:docMk/>
          <pc:sldMk cId="4033553171" sldId="2147480207"/>
        </pc:sldMkLst>
      </pc:sldChg>
      <pc:sldChg chg="modSp new mod">
        <pc:chgData name="Ford-Downes, Martin | He/His" userId="0650ffc2-b515-49fd-bf9d-d1e02571c758" providerId="ADAL" clId="{4290C266-644F-5EF9-A574-482018013C84}" dt="2026-03-10T10:34:05.115" v="6402" actId="113"/>
        <pc:sldMkLst>
          <pc:docMk/>
          <pc:sldMk cId="3241513042" sldId="2147480208"/>
        </pc:sldMkLst>
        <pc:spChg chg="mod">
          <ac:chgData name="Ford-Downes, Martin | He/His" userId="0650ffc2-b515-49fd-bf9d-d1e02571c758" providerId="ADAL" clId="{4290C266-644F-5EF9-A574-482018013C84}" dt="2026-03-10T10:34:05.115" v="6402" actId="113"/>
          <ac:spMkLst>
            <pc:docMk/>
            <pc:sldMk cId="3241513042" sldId="2147480208"/>
            <ac:spMk id="2" creationId="{B7220A3F-0497-01A5-FD32-5C17A7FE82CC}"/>
          </ac:spMkLst>
        </pc:spChg>
      </pc:sldChg>
      <pc:sldChg chg="modSp mod">
        <pc:chgData name="Ford-Downes, Martin | He/His" userId="0650ffc2-b515-49fd-bf9d-d1e02571c758" providerId="ADAL" clId="{4290C266-644F-5EF9-A574-482018013C84}" dt="2026-03-11T09:44:38.320" v="6614" actId="13244"/>
        <pc:sldMkLst>
          <pc:docMk/>
          <pc:sldMk cId="4140033568" sldId="2147480209"/>
        </pc:sldMkLst>
        <pc:picChg chg="ord">
          <ac:chgData name="Ford-Downes, Martin | He/His" userId="0650ffc2-b515-49fd-bf9d-d1e02571c758" providerId="ADAL" clId="{4290C266-644F-5EF9-A574-482018013C84}" dt="2026-03-11T09:44:38.320" v="6614" actId="13244"/>
          <ac:picMkLst>
            <pc:docMk/>
            <pc:sldMk cId="4140033568" sldId="2147480209"/>
            <ac:picMk id="7" creationId="{78B5A46F-C36A-87CA-DCB6-4DD72D708D7B}"/>
          </ac:picMkLst>
        </pc:picChg>
      </pc:sldChg>
      <pc:sldChg chg="addSp modSp new mod">
        <pc:chgData name="Ford-Downes, Martin | He/His" userId="0650ffc2-b515-49fd-bf9d-d1e02571c758" providerId="ADAL" clId="{4290C266-644F-5EF9-A574-482018013C84}" dt="2026-03-11T09:49:14.965" v="6899" actId="12100"/>
        <pc:sldMkLst>
          <pc:docMk/>
          <pc:sldMk cId="4270082526" sldId="2147480211"/>
        </pc:sldMkLst>
        <pc:spChg chg="add mod ord">
          <ac:chgData name="Ford-Downes, Martin | He/His" userId="0650ffc2-b515-49fd-bf9d-d1e02571c758" providerId="ADAL" clId="{4290C266-644F-5EF9-A574-482018013C84}" dt="2026-03-11T09:29:59.640" v="6608" actId="13244"/>
          <ac:spMkLst>
            <pc:docMk/>
            <pc:sldMk cId="4270082526" sldId="2147480211"/>
            <ac:spMk id="4" creationId="{6A07C2CA-A2CA-C698-DCC9-AC39C2E36CC0}"/>
          </ac:spMkLst>
        </pc:spChg>
        <pc:spChg chg="add mod ord">
          <ac:chgData name="Ford-Downes, Martin | He/His" userId="0650ffc2-b515-49fd-bf9d-d1e02571c758" providerId="ADAL" clId="{4290C266-644F-5EF9-A574-482018013C84}" dt="2026-03-11T09:47:39.725" v="6881" actId="13244"/>
          <ac:spMkLst>
            <pc:docMk/>
            <pc:sldMk cId="4270082526" sldId="2147480211"/>
            <ac:spMk id="5" creationId="{DF43E71B-BABB-B4A8-93C2-7E4022ABE034}"/>
          </ac:spMkLst>
        </pc:spChg>
        <pc:graphicFrameChg chg="add mod">
          <ac:chgData name="Ford-Downes, Martin | He/His" userId="0650ffc2-b515-49fd-bf9d-d1e02571c758" providerId="ADAL" clId="{4290C266-644F-5EF9-A574-482018013C84}" dt="2026-03-11T09:49:14.965" v="6899" actId="12100"/>
          <ac:graphicFrameMkLst>
            <pc:docMk/>
            <pc:sldMk cId="4270082526" sldId="2147480211"/>
            <ac:graphicFrameMk id="2" creationId="{5F3580C9-B765-04CA-318C-3D9F668BDC24}"/>
          </ac:graphicFrameMkLst>
        </pc:graphicFrameChg>
        <pc:picChg chg="add mod">
          <ac:chgData name="Ford-Downes, Martin | He/His" userId="0650ffc2-b515-49fd-bf9d-d1e02571c758" providerId="ADAL" clId="{4290C266-644F-5EF9-A574-482018013C84}" dt="2026-03-11T09:23:41.586" v="6581"/>
          <ac:picMkLst>
            <pc:docMk/>
            <pc:sldMk cId="4270082526" sldId="2147480211"/>
            <ac:picMk id="3" creationId="{F3BB1888-B837-48C4-3BCC-C5091DBB6F30}"/>
          </ac:picMkLst>
        </pc:picChg>
      </pc:sldChg>
      <pc:sldChg chg="addSp delSp modSp add mod">
        <pc:chgData name="Ford-Downes, Martin | He/His" userId="0650ffc2-b515-49fd-bf9d-d1e02571c758" providerId="ADAL" clId="{4290C266-644F-5EF9-A574-482018013C84}" dt="2026-03-11T09:47:49.067" v="6883" actId="13244"/>
        <pc:sldMkLst>
          <pc:docMk/>
          <pc:sldMk cId="4200571496" sldId="2147480212"/>
        </pc:sldMkLst>
        <pc:spChg chg="add del mod">
          <ac:chgData name="Ford-Downes, Martin | He/His" userId="0650ffc2-b515-49fd-bf9d-d1e02571c758" providerId="ADAL" clId="{4290C266-644F-5EF9-A574-482018013C84}" dt="2026-03-11T09:46:49.411" v="6835" actId="478"/>
          <ac:spMkLst>
            <pc:docMk/>
            <pc:sldMk cId="4200571496" sldId="2147480212"/>
            <ac:spMk id="4" creationId="{25E8C592-0E91-81F4-3286-530392D3EE54}"/>
          </ac:spMkLst>
        </pc:spChg>
        <pc:spChg chg="del">
          <ac:chgData name="Ford-Downes, Martin | He/His" userId="0650ffc2-b515-49fd-bf9d-d1e02571c758" providerId="ADAL" clId="{4290C266-644F-5EF9-A574-482018013C84}" dt="2026-03-10T17:21:41.919" v="6529" actId="478"/>
          <ac:spMkLst>
            <pc:docMk/>
            <pc:sldMk cId="4200571496" sldId="2147480212"/>
            <ac:spMk id="4" creationId="{EA0E4F3E-5D5D-A39F-102C-851A405849FD}"/>
          </ac:spMkLst>
        </pc:spChg>
        <pc:spChg chg="add mod ord">
          <ac:chgData name="Ford-Downes, Martin | He/His" userId="0650ffc2-b515-49fd-bf9d-d1e02571c758" providerId="ADAL" clId="{4290C266-644F-5EF9-A574-482018013C84}" dt="2026-03-11T09:30:20.515" v="6610" actId="13244"/>
          <ac:spMkLst>
            <pc:docMk/>
            <pc:sldMk cId="4200571496" sldId="2147480212"/>
            <ac:spMk id="7" creationId="{973FFB01-C6A4-3E5F-A358-80DC7F2A93EC}"/>
          </ac:spMkLst>
        </pc:spChg>
        <pc:spChg chg="add mod ord">
          <ac:chgData name="Ford-Downes, Martin | He/His" userId="0650ffc2-b515-49fd-bf9d-d1e02571c758" providerId="ADAL" clId="{4290C266-644F-5EF9-A574-482018013C84}" dt="2026-03-11T09:47:49.067" v="6883" actId="13244"/>
          <ac:spMkLst>
            <pc:docMk/>
            <pc:sldMk cId="4200571496" sldId="2147480212"/>
            <ac:spMk id="8" creationId="{434CEFAF-B037-8DCD-2498-9EA5C0FB3639}"/>
          </ac:spMkLst>
        </pc:spChg>
        <pc:grpChg chg="add mod">
          <ac:chgData name="Ford-Downes, Martin | He/His" userId="0650ffc2-b515-49fd-bf9d-d1e02571c758" providerId="ADAL" clId="{4290C266-644F-5EF9-A574-482018013C84}" dt="2026-03-11T09:27:43.805" v="6594" actId="962"/>
          <ac:grpSpMkLst>
            <pc:docMk/>
            <pc:sldMk cId="4200571496" sldId="2147480212"/>
            <ac:grpSpMk id="2" creationId="{4711044E-0FAD-B393-884B-C7614EB89F8C}"/>
          </ac:grpSpMkLst>
        </pc:grpChg>
        <pc:graphicFrameChg chg="del">
          <ac:chgData name="Ford-Downes, Martin | He/His" userId="0650ffc2-b515-49fd-bf9d-d1e02571c758" providerId="ADAL" clId="{4290C266-644F-5EF9-A574-482018013C84}" dt="2026-03-10T17:21:41.335" v="6528" actId="478"/>
          <ac:graphicFrameMkLst>
            <pc:docMk/>
            <pc:sldMk cId="4200571496" sldId="2147480212"/>
            <ac:graphicFrameMk id="2" creationId="{95E79770-A52B-59A6-5BF3-EEC783C938AD}"/>
          </ac:graphicFrameMkLst>
        </pc:graphicFrameChg>
        <pc:picChg chg="mod">
          <ac:chgData name="Ford-Downes, Martin | He/His" userId="0650ffc2-b515-49fd-bf9d-d1e02571c758" providerId="ADAL" clId="{4290C266-644F-5EF9-A574-482018013C84}" dt="2026-03-11T09:23:54.023" v="6582"/>
          <ac:picMkLst>
            <pc:docMk/>
            <pc:sldMk cId="4200571496" sldId="2147480212"/>
            <ac:picMk id="3" creationId="{87B6EEAD-F660-BABE-66B0-3C10CE671A21}"/>
          </ac:picMkLst>
        </pc:picChg>
        <pc:picChg chg="add mod">
          <ac:chgData name="Ford-Downes, Martin | He/His" userId="0650ffc2-b515-49fd-bf9d-d1e02571c758" providerId="ADAL" clId="{4290C266-644F-5EF9-A574-482018013C84}" dt="2026-03-11T09:27:25.232" v="6592" actId="164"/>
          <ac:picMkLst>
            <pc:docMk/>
            <pc:sldMk cId="4200571496" sldId="2147480212"/>
            <ac:picMk id="5" creationId="{93229A72-8511-044E-43BD-27BB6D412D07}"/>
          </ac:picMkLst>
        </pc:picChg>
        <pc:picChg chg="add mod">
          <ac:chgData name="Ford-Downes, Martin | He/His" userId="0650ffc2-b515-49fd-bf9d-d1e02571c758" providerId="ADAL" clId="{4290C266-644F-5EF9-A574-482018013C84}" dt="2026-03-11T09:27:25.232" v="6592" actId="164"/>
          <ac:picMkLst>
            <pc:docMk/>
            <pc:sldMk cId="4200571496" sldId="2147480212"/>
            <ac:picMk id="6" creationId="{E63BACC9-7350-BE4C-BF50-3D61D0C6BB58}"/>
          </ac:picMkLst>
        </pc:picChg>
      </pc:sldChg>
      <pc:sldChg chg="add">
        <pc:chgData name="Ford-Downes, Martin | He/His" userId="0650ffc2-b515-49fd-bf9d-d1e02571c758" providerId="ADAL" clId="{4290C266-644F-5EF9-A574-482018013C84}" dt="2026-03-11T14:28:05.048" v="6980"/>
        <pc:sldMkLst>
          <pc:docMk/>
          <pc:sldMk cId="2656016833" sldId="2147480213"/>
        </pc:sldMkLst>
      </pc:sldChg>
    </pc:docChg>
  </pc:docChgLst>
  <pc:docChgLst>
    <pc:chgData name="gareth.thomas@defra.gov.uk" userId="S::urn:spo:guest#gareth.thomas@defra.gov.uk::" providerId="AD" clId="Web-{229D929E-2718-1B3C-9A95-F8E4845B53DB}"/>
    <pc:docChg chg="addSld delSld modSld modSection">
      <pc:chgData name="gareth.thomas@defra.gov.uk" userId="S::urn:spo:guest#gareth.thomas@defra.gov.uk::" providerId="AD" clId="Web-{229D929E-2718-1B3C-9A95-F8E4845B53DB}" dt="2026-03-07T12:41:56.007" v="92"/>
      <pc:docMkLst>
        <pc:docMk/>
      </pc:docMkLst>
    </pc:docChg>
  </pc:docChgLst>
  <pc:docChgLst>
    <pc:chgData name="gareth.thomas@defra.gov.uk" userId="S::urn:spo:guest#gareth.thomas@defra.gov.uk::" providerId="AD" clId="Web-{E7394FC2-7240-0AB3-708F-7BBE853FBB0B}"/>
    <pc:docChg chg="addSld modSld modSection">
      <pc:chgData name="gareth.thomas@defra.gov.uk" userId="S::urn:spo:guest#gareth.thomas@defra.gov.uk::" providerId="AD" clId="Web-{E7394FC2-7240-0AB3-708F-7BBE853FBB0B}" dt="2026-03-07T16:16:20.459" v="309" actId="20577"/>
      <pc:docMkLst>
        <pc:docMk/>
      </pc:docMkLst>
      <pc:sldChg chg="modSp">
        <pc:chgData name="gareth.thomas@defra.gov.uk" userId="S::urn:spo:guest#gareth.thomas@defra.gov.uk::" providerId="AD" clId="Web-{E7394FC2-7240-0AB3-708F-7BBE853FBB0B}" dt="2026-03-07T16:01:54.668" v="11"/>
        <pc:sldMkLst>
          <pc:docMk/>
          <pc:sldMk cId="3191276488" sldId="2147480172"/>
        </pc:sldMkLst>
        <pc:picChg chg="mod modCrop">
          <ac:chgData name="gareth.thomas@defra.gov.uk" userId="S::urn:spo:guest#gareth.thomas@defra.gov.uk::" providerId="AD" clId="Web-{E7394FC2-7240-0AB3-708F-7BBE853FBB0B}" dt="2026-03-07T16:01:54.668" v="11"/>
          <ac:picMkLst>
            <pc:docMk/>
            <pc:sldMk cId="3191276488" sldId="2147480172"/>
            <ac:picMk id="1028" creationId="{D9AA2842-61E2-42F5-AB95-CEBC36479D49}"/>
          </ac:picMkLst>
        </pc:picChg>
      </pc:sldChg>
      <pc:sldChg chg="addSp delSp modSp">
        <pc:chgData name="gareth.thomas@defra.gov.uk" userId="S::urn:spo:guest#gareth.thomas@defra.gov.uk::" providerId="AD" clId="Web-{E7394FC2-7240-0AB3-708F-7BBE853FBB0B}" dt="2026-03-07T16:16:12.787" v="306" actId="20577"/>
        <pc:sldMkLst>
          <pc:docMk/>
          <pc:sldMk cId="909836346" sldId="2147480178"/>
        </pc:sldMkLst>
        <pc:spChg chg="add mod">
          <ac:chgData name="gareth.thomas@defra.gov.uk" userId="S::urn:spo:guest#gareth.thomas@defra.gov.uk::" providerId="AD" clId="Web-{E7394FC2-7240-0AB3-708F-7BBE853FBB0B}" dt="2026-03-07T16:16:12.787" v="306" actId="20577"/>
          <ac:spMkLst>
            <pc:docMk/>
            <pc:sldMk cId="909836346" sldId="2147480178"/>
            <ac:spMk id="2" creationId="{028D2041-EA89-4E66-21E4-54D4D41F57CD}"/>
          </ac:spMkLst>
        </pc:spChg>
      </pc:sldChg>
      <pc:sldChg chg="addSp delSp modSp">
        <pc:chgData name="gareth.thomas@defra.gov.uk" userId="S::urn:spo:guest#gareth.thomas@defra.gov.uk::" providerId="AD" clId="Web-{E7394FC2-7240-0AB3-708F-7BBE853FBB0B}" dt="2026-03-07T16:16:16.662" v="308" actId="20577"/>
        <pc:sldMkLst>
          <pc:docMk/>
          <pc:sldMk cId="2816551398" sldId="2147480180"/>
        </pc:sldMkLst>
        <pc:spChg chg="mod">
          <ac:chgData name="gareth.thomas@defra.gov.uk" userId="S::urn:spo:guest#gareth.thomas@defra.gov.uk::" providerId="AD" clId="Web-{E7394FC2-7240-0AB3-708F-7BBE853FBB0B}" dt="2026-03-07T16:09:46.157" v="142" actId="20577"/>
          <ac:spMkLst>
            <pc:docMk/>
            <pc:sldMk cId="2816551398" sldId="2147480180"/>
            <ac:spMk id="3" creationId="{FC56EE3B-B725-C1BC-5682-58ACBEE83BAA}"/>
          </ac:spMkLst>
        </pc:spChg>
        <pc:spChg chg="add mod">
          <ac:chgData name="gareth.thomas@defra.gov.uk" userId="S::urn:spo:guest#gareth.thomas@defra.gov.uk::" providerId="AD" clId="Web-{E7394FC2-7240-0AB3-708F-7BBE853FBB0B}" dt="2026-03-07T16:16:16.662" v="308" actId="20577"/>
          <ac:spMkLst>
            <pc:docMk/>
            <pc:sldMk cId="2816551398" sldId="2147480180"/>
            <ac:spMk id="7" creationId="{D4DF4C6B-E06D-7683-DA88-61614E43C7A5}"/>
          </ac:spMkLst>
        </pc:spChg>
      </pc:sldChg>
      <pc:sldChg chg="addSp delSp modSp add replId">
        <pc:chgData name="gareth.thomas@defra.gov.uk" userId="S::urn:spo:guest#gareth.thomas@defra.gov.uk::" providerId="AD" clId="Web-{E7394FC2-7240-0AB3-708F-7BBE853FBB0B}" dt="2026-03-07T16:16:20.459" v="309" actId="20577"/>
        <pc:sldMkLst>
          <pc:docMk/>
          <pc:sldMk cId="242576924" sldId="2147480200"/>
        </pc:sldMkLst>
        <pc:spChg chg="mod">
          <ac:chgData name="gareth.thomas@defra.gov.uk" userId="S::urn:spo:guest#gareth.thomas@defra.gov.uk::" providerId="AD" clId="Web-{E7394FC2-7240-0AB3-708F-7BBE853FBB0B}" dt="2026-03-07T16:09:37.173" v="141" actId="14100"/>
          <ac:spMkLst>
            <pc:docMk/>
            <pc:sldMk cId="242576924" sldId="2147480200"/>
            <ac:spMk id="3" creationId="{B6E40430-DA34-4B7A-608D-773392931A5F}"/>
          </ac:spMkLst>
        </pc:spChg>
        <pc:spChg chg="add mod">
          <ac:chgData name="gareth.thomas@defra.gov.uk" userId="S::urn:spo:guest#gareth.thomas@defra.gov.uk::" providerId="AD" clId="Web-{E7394FC2-7240-0AB3-708F-7BBE853FBB0B}" dt="2026-03-07T16:16:20.459" v="309" actId="20577"/>
          <ac:spMkLst>
            <pc:docMk/>
            <pc:sldMk cId="242576924" sldId="2147480200"/>
            <ac:spMk id="7" creationId="{4BAE841D-4916-CB29-8B7E-FF17B5C76188}"/>
          </ac:spMkLst>
        </pc:spChg>
      </pc:sldChg>
    </pc:docChg>
  </pc:docChgLst>
  <pc:docChgLst>
    <pc:chgData name="lindsay.stephens@engineering.digital.dwp.gov.uk" userId="S::urn:spo:guest#lindsay.stephens@engineering.digital.dwp.gov.uk::" providerId="AD" clId="Web-{09350A8D-41FA-70ED-83E1-6149CF102CDF}"/>
    <pc:docChg chg="addSld delSld modSld modSection">
      <pc:chgData name="lindsay.stephens@engineering.digital.dwp.gov.uk" userId="S::urn:spo:guest#lindsay.stephens@engineering.digital.dwp.gov.uk::" providerId="AD" clId="Web-{09350A8D-41FA-70ED-83E1-6149CF102CDF}" dt="2026-03-03T13:40:16.825" v="34" actId="20577"/>
      <pc:docMkLst>
        <pc:docMk/>
      </pc:docMkLst>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686B30-D020-1D4E-AC9D-DE634F728D5C}" type="doc">
      <dgm:prSet loTypeId="urn:microsoft.com/office/officeart/2005/8/layout/process1" loCatId="process" qsTypeId="urn:microsoft.com/office/officeart/2005/8/quickstyle/simple1" qsCatId="simple" csTypeId="urn:microsoft.com/office/officeart/2005/8/colors/accent1_2" csCatId="accent1" phldr="1"/>
      <dgm:spPr/>
    </dgm:pt>
    <dgm:pt modelId="{0AC9E50E-AE3E-6F4C-AD06-4728967762E6}">
      <dgm:prSet phldrT="[Text]"/>
      <dgm:spPr/>
      <dgm:t>
        <a:bodyPr/>
        <a:lstStyle/>
        <a:p>
          <a:r>
            <a:rPr lang="en-GB"/>
            <a:t>Find</a:t>
          </a:r>
        </a:p>
      </dgm:t>
    </dgm:pt>
    <dgm:pt modelId="{5C6B5C79-83B8-7747-A2BB-268E5226E01A}" type="parTrans" cxnId="{6C705D2D-87B9-1D4A-AFEB-1A17784B52F3}">
      <dgm:prSet/>
      <dgm:spPr/>
      <dgm:t>
        <a:bodyPr/>
        <a:lstStyle/>
        <a:p>
          <a:endParaRPr lang="en-GB"/>
        </a:p>
      </dgm:t>
    </dgm:pt>
    <dgm:pt modelId="{4CF415A1-680F-DF48-9D97-A3F471388F90}" type="sibTrans" cxnId="{6C705D2D-87B9-1D4A-AFEB-1A17784B52F3}">
      <dgm:prSet/>
      <dgm:spPr/>
      <dgm:t>
        <a:bodyPr/>
        <a:lstStyle/>
        <a:p>
          <a:endParaRPr lang="en-GB"/>
        </a:p>
      </dgm:t>
    </dgm:pt>
    <dgm:pt modelId="{0C2AF7B2-DFF3-C240-9539-135EC256C663}">
      <dgm:prSet phldrT="[Text]"/>
      <dgm:spPr/>
      <dgm:t>
        <a:bodyPr/>
        <a:lstStyle/>
        <a:p>
          <a:r>
            <a:rPr lang="en-GB"/>
            <a:t>Confirm</a:t>
          </a:r>
        </a:p>
      </dgm:t>
    </dgm:pt>
    <dgm:pt modelId="{69148A49-102E-9E45-8727-F85E9C1A1945}" type="parTrans" cxnId="{74EF0BFA-69D5-084F-A4FF-9FD3A3ED68EF}">
      <dgm:prSet/>
      <dgm:spPr/>
      <dgm:t>
        <a:bodyPr/>
        <a:lstStyle/>
        <a:p>
          <a:endParaRPr lang="en-GB"/>
        </a:p>
      </dgm:t>
    </dgm:pt>
    <dgm:pt modelId="{A26EA541-0E66-4541-AE4B-A9BC7D47B021}" type="sibTrans" cxnId="{74EF0BFA-69D5-084F-A4FF-9FD3A3ED68EF}">
      <dgm:prSet/>
      <dgm:spPr/>
      <dgm:t>
        <a:bodyPr/>
        <a:lstStyle/>
        <a:p>
          <a:endParaRPr lang="en-GB"/>
        </a:p>
      </dgm:t>
    </dgm:pt>
    <dgm:pt modelId="{D9D5802A-69C0-E840-AABB-0881095FC52F}">
      <dgm:prSet/>
      <dgm:spPr/>
      <dgm:t>
        <a:bodyPr/>
        <a:lstStyle/>
        <a:p>
          <a:r>
            <a:rPr lang="en-GB"/>
            <a:t>Tell</a:t>
          </a:r>
        </a:p>
      </dgm:t>
    </dgm:pt>
    <dgm:pt modelId="{3CC21444-21AA-444F-BACA-D1C63DEE079B}" type="parTrans" cxnId="{AEAA623E-441D-A249-9360-F9BAC43EFCA9}">
      <dgm:prSet/>
      <dgm:spPr/>
      <dgm:t>
        <a:bodyPr/>
        <a:lstStyle/>
        <a:p>
          <a:endParaRPr lang="en-GB"/>
        </a:p>
      </dgm:t>
    </dgm:pt>
    <dgm:pt modelId="{A5D7EE13-94EF-304B-AEBC-FA062FAA8CB4}" type="sibTrans" cxnId="{AEAA623E-441D-A249-9360-F9BAC43EFCA9}">
      <dgm:prSet/>
      <dgm:spPr/>
      <dgm:t>
        <a:bodyPr/>
        <a:lstStyle/>
        <a:p>
          <a:endParaRPr lang="en-GB"/>
        </a:p>
      </dgm:t>
    </dgm:pt>
    <dgm:pt modelId="{9582153F-2F13-884E-BD00-5214CEA03A65}">
      <dgm:prSet phldrT="[Text]"/>
      <dgm:spPr/>
      <dgm:t>
        <a:bodyPr/>
        <a:lstStyle/>
        <a:p>
          <a:r>
            <a:rPr lang="en-GB"/>
            <a:t>Find the service to update your phone number</a:t>
          </a:r>
        </a:p>
      </dgm:t>
    </dgm:pt>
    <dgm:pt modelId="{97C4C8C6-AD71-664F-9830-C7B1A8405CC3}" type="parTrans" cxnId="{9451D677-9A26-2049-9F04-8B9607EA9B11}">
      <dgm:prSet/>
      <dgm:spPr/>
      <dgm:t>
        <a:bodyPr/>
        <a:lstStyle/>
        <a:p>
          <a:endParaRPr lang="en-GB"/>
        </a:p>
      </dgm:t>
    </dgm:pt>
    <dgm:pt modelId="{5FF54C1E-F340-4643-B753-984653724205}" type="sibTrans" cxnId="{9451D677-9A26-2049-9F04-8B9607EA9B11}">
      <dgm:prSet/>
      <dgm:spPr/>
      <dgm:t>
        <a:bodyPr/>
        <a:lstStyle/>
        <a:p>
          <a:endParaRPr lang="en-GB"/>
        </a:p>
      </dgm:t>
    </dgm:pt>
    <dgm:pt modelId="{9D527F75-0807-154F-9C7E-A28891137C33}">
      <dgm:prSet/>
      <dgm:spPr/>
      <dgm:t>
        <a:bodyPr/>
        <a:lstStyle/>
        <a:p>
          <a:r>
            <a:rPr lang="en-GB"/>
            <a:t>Tell the service your new telephone number</a:t>
          </a:r>
        </a:p>
      </dgm:t>
    </dgm:pt>
    <dgm:pt modelId="{43414BB6-BAA0-8E4C-BAF0-4781DEFFA7C6}" type="parTrans" cxnId="{21EEE0E0-8214-DB47-A6C3-27C68BAFC56E}">
      <dgm:prSet/>
      <dgm:spPr/>
      <dgm:t>
        <a:bodyPr/>
        <a:lstStyle/>
        <a:p>
          <a:endParaRPr lang="en-GB"/>
        </a:p>
      </dgm:t>
    </dgm:pt>
    <dgm:pt modelId="{B6699898-E4F5-0347-9BC9-7809F88BFF52}" type="sibTrans" cxnId="{21EEE0E0-8214-DB47-A6C3-27C68BAFC56E}">
      <dgm:prSet/>
      <dgm:spPr/>
      <dgm:t>
        <a:bodyPr/>
        <a:lstStyle/>
        <a:p>
          <a:endParaRPr lang="en-GB"/>
        </a:p>
      </dgm:t>
    </dgm:pt>
    <dgm:pt modelId="{E999D378-FEC9-B942-BC2F-01BC669FAF80}">
      <dgm:prSet phldrT="[Text]"/>
      <dgm:spPr/>
      <dgm:t>
        <a:bodyPr/>
        <a:lstStyle/>
        <a:p>
          <a:r>
            <a:rPr lang="en-GB"/>
            <a:t>Confirm your new telephone number before submitting</a:t>
          </a:r>
        </a:p>
      </dgm:t>
    </dgm:pt>
    <dgm:pt modelId="{15EBA640-E8E3-DA40-970C-3A358097A137}" type="parTrans" cxnId="{9885E681-7255-EC4A-9E2F-3F2B7FB8598A}">
      <dgm:prSet/>
      <dgm:spPr/>
      <dgm:t>
        <a:bodyPr/>
        <a:lstStyle/>
        <a:p>
          <a:endParaRPr lang="en-GB"/>
        </a:p>
      </dgm:t>
    </dgm:pt>
    <dgm:pt modelId="{2757FCA3-BF91-0547-B8EC-28D208228346}" type="sibTrans" cxnId="{9885E681-7255-EC4A-9E2F-3F2B7FB8598A}">
      <dgm:prSet/>
      <dgm:spPr/>
      <dgm:t>
        <a:bodyPr/>
        <a:lstStyle/>
        <a:p>
          <a:endParaRPr lang="en-GB"/>
        </a:p>
      </dgm:t>
    </dgm:pt>
    <dgm:pt modelId="{EC72D64F-FB24-954A-A107-A407C10BD456}" type="pres">
      <dgm:prSet presAssocID="{D0686B30-D020-1D4E-AC9D-DE634F728D5C}" presName="Name0" presStyleCnt="0">
        <dgm:presLayoutVars>
          <dgm:dir/>
          <dgm:resizeHandles val="exact"/>
        </dgm:presLayoutVars>
      </dgm:prSet>
      <dgm:spPr/>
    </dgm:pt>
    <dgm:pt modelId="{FC1B9FB8-FBA6-6B43-9AE5-D2FA7ACD8EB5}" type="pres">
      <dgm:prSet presAssocID="{0AC9E50E-AE3E-6F4C-AD06-4728967762E6}" presName="node" presStyleLbl="node1" presStyleIdx="0" presStyleCnt="3">
        <dgm:presLayoutVars>
          <dgm:bulletEnabled val="1"/>
        </dgm:presLayoutVars>
      </dgm:prSet>
      <dgm:spPr/>
    </dgm:pt>
    <dgm:pt modelId="{2B291DCC-7FDC-AC45-89F3-A0E7376D0243}" type="pres">
      <dgm:prSet presAssocID="{4CF415A1-680F-DF48-9D97-A3F471388F90}" presName="sibTrans" presStyleLbl="sibTrans2D1" presStyleIdx="0" presStyleCnt="2"/>
      <dgm:spPr/>
    </dgm:pt>
    <dgm:pt modelId="{0341FCD2-0E49-1A42-A853-B8FB5BBA165C}" type="pres">
      <dgm:prSet presAssocID="{4CF415A1-680F-DF48-9D97-A3F471388F90}" presName="connectorText" presStyleLbl="sibTrans2D1" presStyleIdx="0" presStyleCnt="2"/>
      <dgm:spPr/>
    </dgm:pt>
    <dgm:pt modelId="{0E9AED90-2E3B-F240-BECF-AA4C4852B2C1}" type="pres">
      <dgm:prSet presAssocID="{D9D5802A-69C0-E840-AABB-0881095FC52F}" presName="node" presStyleLbl="node1" presStyleIdx="1" presStyleCnt="3">
        <dgm:presLayoutVars>
          <dgm:bulletEnabled val="1"/>
        </dgm:presLayoutVars>
      </dgm:prSet>
      <dgm:spPr/>
    </dgm:pt>
    <dgm:pt modelId="{211697D3-FD20-754F-9C7B-BD2276611FA7}" type="pres">
      <dgm:prSet presAssocID="{A5D7EE13-94EF-304B-AEBC-FA062FAA8CB4}" presName="sibTrans" presStyleLbl="sibTrans2D1" presStyleIdx="1" presStyleCnt="2"/>
      <dgm:spPr/>
    </dgm:pt>
    <dgm:pt modelId="{73F2E4C4-2F6D-6647-88DB-DE5BFFB0EF05}" type="pres">
      <dgm:prSet presAssocID="{A5D7EE13-94EF-304B-AEBC-FA062FAA8CB4}" presName="connectorText" presStyleLbl="sibTrans2D1" presStyleIdx="1" presStyleCnt="2"/>
      <dgm:spPr/>
    </dgm:pt>
    <dgm:pt modelId="{3D803EA2-2DAC-1E43-A6AE-109F8238F902}" type="pres">
      <dgm:prSet presAssocID="{0C2AF7B2-DFF3-C240-9539-135EC256C663}" presName="node" presStyleLbl="node1" presStyleIdx="2" presStyleCnt="3">
        <dgm:presLayoutVars>
          <dgm:bulletEnabled val="1"/>
        </dgm:presLayoutVars>
      </dgm:prSet>
      <dgm:spPr/>
    </dgm:pt>
  </dgm:ptLst>
  <dgm:cxnLst>
    <dgm:cxn modelId="{92F68006-6496-D34C-A219-73AB7009879B}" type="presOf" srcId="{9582153F-2F13-884E-BD00-5214CEA03A65}" destId="{FC1B9FB8-FBA6-6B43-9AE5-D2FA7ACD8EB5}" srcOrd="0" destOrd="1" presId="urn:microsoft.com/office/officeart/2005/8/layout/process1"/>
    <dgm:cxn modelId="{1569320A-0DDE-5746-A045-B20602E7CDE2}" type="presOf" srcId="{9D527F75-0807-154F-9C7E-A28891137C33}" destId="{0E9AED90-2E3B-F240-BECF-AA4C4852B2C1}" srcOrd="0" destOrd="1" presId="urn:microsoft.com/office/officeart/2005/8/layout/process1"/>
    <dgm:cxn modelId="{F8417724-FA21-6A45-A52F-2347A3EF0FF4}" type="presOf" srcId="{A5D7EE13-94EF-304B-AEBC-FA062FAA8CB4}" destId="{73F2E4C4-2F6D-6647-88DB-DE5BFFB0EF05}" srcOrd="1" destOrd="0" presId="urn:microsoft.com/office/officeart/2005/8/layout/process1"/>
    <dgm:cxn modelId="{6C705D2D-87B9-1D4A-AFEB-1A17784B52F3}" srcId="{D0686B30-D020-1D4E-AC9D-DE634F728D5C}" destId="{0AC9E50E-AE3E-6F4C-AD06-4728967762E6}" srcOrd="0" destOrd="0" parTransId="{5C6B5C79-83B8-7747-A2BB-268E5226E01A}" sibTransId="{4CF415A1-680F-DF48-9D97-A3F471388F90}"/>
    <dgm:cxn modelId="{AEAA623E-441D-A249-9360-F9BAC43EFCA9}" srcId="{D0686B30-D020-1D4E-AC9D-DE634F728D5C}" destId="{D9D5802A-69C0-E840-AABB-0881095FC52F}" srcOrd="1" destOrd="0" parTransId="{3CC21444-21AA-444F-BACA-D1C63DEE079B}" sibTransId="{A5D7EE13-94EF-304B-AEBC-FA062FAA8CB4}"/>
    <dgm:cxn modelId="{FF7EF141-4DE4-B840-B6B8-B950D60B3118}" type="presOf" srcId="{4CF415A1-680F-DF48-9D97-A3F471388F90}" destId="{2B291DCC-7FDC-AC45-89F3-A0E7376D0243}" srcOrd="0" destOrd="0" presId="urn:microsoft.com/office/officeart/2005/8/layout/process1"/>
    <dgm:cxn modelId="{DB81FC62-20B4-7846-80C2-D6E32F3AF03D}" type="presOf" srcId="{0AC9E50E-AE3E-6F4C-AD06-4728967762E6}" destId="{FC1B9FB8-FBA6-6B43-9AE5-D2FA7ACD8EB5}" srcOrd="0" destOrd="0" presId="urn:microsoft.com/office/officeart/2005/8/layout/process1"/>
    <dgm:cxn modelId="{9451D677-9A26-2049-9F04-8B9607EA9B11}" srcId="{0AC9E50E-AE3E-6F4C-AD06-4728967762E6}" destId="{9582153F-2F13-884E-BD00-5214CEA03A65}" srcOrd="0" destOrd="0" parTransId="{97C4C8C6-AD71-664F-9830-C7B1A8405CC3}" sibTransId="{5FF54C1E-F340-4643-B753-984653724205}"/>
    <dgm:cxn modelId="{9885E681-7255-EC4A-9E2F-3F2B7FB8598A}" srcId="{0C2AF7B2-DFF3-C240-9539-135EC256C663}" destId="{E999D378-FEC9-B942-BC2F-01BC669FAF80}" srcOrd="0" destOrd="0" parTransId="{15EBA640-E8E3-DA40-970C-3A358097A137}" sibTransId="{2757FCA3-BF91-0547-B8EC-28D208228346}"/>
    <dgm:cxn modelId="{D2EC3594-92D4-7B49-A45B-E58B0C1A3181}" type="presOf" srcId="{0C2AF7B2-DFF3-C240-9539-135EC256C663}" destId="{3D803EA2-2DAC-1E43-A6AE-109F8238F902}" srcOrd="0" destOrd="0" presId="urn:microsoft.com/office/officeart/2005/8/layout/process1"/>
    <dgm:cxn modelId="{8AB758A5-D373-694A-8B66-07F6FDFA130B}" type="presOf" srcId="{4CF415A1-680F-DF48-9D97-A3F471388F90}" destId="{0341FCD2-0E49-1A42-A853-B8FB5BBA165C}" srcOrd="1" destOrd="0" presId="urn:microsoft.com/office/officeart/2005/8/layout/process1"/>
    <dgm:cxn modelId="{952F4DD0-2F7D-2548-85D4-CB0A679A3BCC}" type="presOf" srcId="{A5D7EE13-94EF-304B-AEBC-FA062FAA8CB4}" destId="{211697D3-FD20-754F-9C7B-BD2276611FA7}" srcOrd="0" destOrd="0" presId="urn:microsoft.com/office/officeart/2005/8/layout/process1"/>
    <dgm:cxn modelId="{949471D5-1921-AD4F-BD98-8EB9B464825B}" type="presOf" srcId="{D9D5802A-69C0-E840-AABB-0881095FC52F}" destId="{0E9AED90-2E3B-F240-BECF-AA4C4852B2C1}" srcOrd="0" destOrd="0" presId="urn:microsoft.com/office/officeart/2005/8/layout/process1"/>
    <dgm:cxn modelId="{1AC948DC-7D36-1B48-ACD7-F0C4DC2B3C1F}" type="presOf" srcId="{E999D378-FEC9-B942-BC2F-01BC669FAF80}" destId="{3D803EA2-2DAC-1E43-A6AE-109F8238F902}" srcOrd="0" destOrd="1" presId="urn:microsoft.com/office/officeart/2005/8/layout/process1"/>
    <dgm:cxn modelId="{21EEE0E0-8214-DB47-A6C3-27C68BAFC56E}" srcId="{D9D5802A-69C0-E840-AABB-0881095FC52F}" destId="{9D527F75-0807-154F-9C7E-A28891137C33}" srcOrd="0" destOrd="0" parTransId="{43414BB6-BAA0-8E4C-BAF0-4781DEFFA7C6}" sibTransId="{B6699898-E4F5-0347-9BC9-7809F88BFF52}"/>
    <dgm:cxn modelId="{7606DEE2-0AD5-3C4D-AE0F-2A00F7D4F61F}" type="presOf" srcId="{D0686B30-D020-1D4E-AC9D-DE634F728D5C}" destId="{EC72D64F-FB24-954A-A107-A407C10BD456}" srcOrd="0" destOrd="0" presId="urn:microsoft.com/office/officeart/2005/8/layout/process1"/>
    <dgm:cxn modelId="{74EF0BFA-69D5-084F-A4FF-9FD3A3ED68EF}" srcId="{D0686B30-D020-1D4E-AC9D-DE634F728D5C}" destId="{0C2AF7B2-DFF3-C240-9539-135EC256C663}" srcOrd="2" destOrd="0" parTransId="{69148A49-102E-9E45-8727-F85E9C1A1945}" sibTransId="{A26EA541-0E66-4541-AE4B-A9BC7D47B021}"/>
    <dgm:cxn modelId="{D2E4FEC2-01F5-A54D-922C-8EA53A803786}" type="presParOf" srcId="{EC72D64F-FB24-954A-A107-A407C10BD456}" destId="{FC1B9FB8-FBA6-6B43-9AE5-D2FA7ACD8EB5}" srcOrd="0" destOrd="0" presId="urn:microsoft.com/office/officeart/2005/8/layout/process1"/>
    <dgm:cxn modelId="{37B007E5-D67E-9742-8ADB-204F7EF23241}" type="presParOf" srcId="{EC72D64F-FB24-954A-A107-A407C10BD456}" destId="{2B291DCC-7FDC-AC45-89F3-A0E7376D0243}" srcOrd="1" destOrd="0" presId="urn:microsoft.com/office/officeart/2005/8/layout/process1"/>
    <dgm:cxn modelId="{1931F820-0A51-DC4C-B2CD-518856500E09}" type="presParOf" srcId="{2B291DCC-7FDC-AC45-89F3-A0E7376D0243}" destId="{0341FCD2-0E49-1A42-A853-B8FB5BBA165C}" srcOrd="0" destOrd="0" presId="urn:microsoft.com/office/officeart/2005/8/layout/process1"/>
    <dgm:cxn modelId="{02AA309B-27B5-9541-A0B7-282248560FEC}" type="presParOf" srcId="{EC72D64F-FB24-954A-A107-A407C10BD456}" destId="{0E9AED90-2E3B-F240-BECF-AA4C4852B2C1}" srcOrd="2" destOrd="0" presId="urn:microsoft.com/office/officeart/2005/8/layout/process1"/>
    <dgm:cxn modelId="{4EB8B51C-6483-8047-9194-9D9B15CC18CE}" type="presParOf" srcId="{EC72D64F-FB24-954A-A107-A407C10BD456}" destId="{211697D3-FD20-754F-9C7B-BD2276611FA7}" srcOrd="3" destOrd="0" presId="urn:microsoft.com/office/officeart/2005/8/layout/process1"/>
    <dgm:cxn modelId="{EBD0C9FF-7384-5A47-8177-AE9B840D9E07}" type="presParOf" srcId="{211697D3-FD20-754F-9C7B-BD2276611FA7}" destId="{73F2E4C4-2F6D-6647-88DB-DE5BFFB0EF05}" srcOrd="0" destOrd="0" presId="urn:microsoft.com/office/officeart/2005/8/layout/process1"/>
    <dgm:cxn modelId="{6B5DB1B6-83EF-DD40-A6B5-5CDB19CE8D58}" type="presParOf" srcId="{EC72D64F-FB24-954A-A107-A407C10BD456}" destId="{3D803EA2-2DAC-1E43-A6AE-109F8238F90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686B30-D020-1D4E-AC9D-DE634F728D5C}" type="doc">
      <dgm:prSet loTypeId="urn:microsoft.com/office/officeart/2005/8/layout/default" loCatId="process" qsTypeId="urn:microsoft.com/office/officeart/2005/8/quickstyle/simple1" qsCatId="simple" csTypeId="urn:microsoft.com/office/officeart/2005/8/colors/accent3_2" csCatId="accent3" phldr="1"/>
      <dgm:spPr/>
    </dgm:pt>
    <dgm:pt modelId="{0AC9E50E-AE3E-6F4C-AD06-4728967762E6}">
      <dgm:prSet phldrT="[Text]"/>
      <dgm:spPr/>
      <dgm:t>
        <a:bodyPr/>
        <a:lstStyle/>
        <a:p>
          <a:r>
            <a:rPr lang="en-GB"/>
            <a:t>Authenticate</a:t>
          </a:r>
        </a:p>
      </dgm:t>
    </dgm:pt>
    <dgm:pt modelId="{5C6B5C79-83B8-7747-A2BB-268E5226E01A}" type="parTrans" cxnId="{6C705D2D-87B9-1D4A-AFEB-1A17784B52F3}">
      <dgm:prSet/>
      <dgm:spPr/>
      <dgm:t>
        <a:bodyPr/>
        <a:lstStyle/>
        <a:p>
          <a:endParaRPr lang="en-GB"/>
        </a:p>
      </dgm:t>
    </dgm:pt>
    <dgm:pt modelId="{4CF415A1-680F-DF48-9D97-A3F471388F90}" type="sibTrans" cxnId="{6C705D2D-87B9-1D4A-AFEB-1A17784B52F3}">
      <dgm:prSet/>
      <dgm:spPr/>
      <dgm:t>
        <a:bodyPr/>
        <a:lstStyle/>
        <a:p>
          <a:endParaRPr lang="en-GB"/>
        </a:p>
      </dgm:t>
    </dgm:pt>
    <dgm:pt modelId="{0C2AF7B2-DFF3-C240-9539-135EC256C663}">
      <dgm:prSet phldrT="[Text]"/>
      <dgm:spPr/>
      <dgm:t>
        <a:bodyPr/>
        <a:lstStyle/>
        <a:p>
          <a:r>
            <a:rPr lang="en-GB"/>
            <a:t>Give permission</a:t>
          </a:r>
        </a:p>
      </dgm:t>
    </dgm:pt>
    <dgm:pt modelId="{69148A49-102E-9E45-8727-F85E9C1A1945}" type="parTrans" cxnId="{74EF0BFA-69D5-084F-A4FF-9FD3A3ED68EF}">
      <dgm:prSet/>
      <dgm:spPr/>
      <dgm:t>
        <a:bodyPr/>
        <a:lstStyle/>
        <a:p>
          <a:endParaRPr lang="en-GB"/>
        </a:p>
      </dgm:t>
    </dgm:pt>
    <dgm:pt modelId="{A26EA541-0E66-4541-AE4B-A9BC7D47B021}" type="sibTrans" cxnId="{74EF0BFA-69D5-084F-A4FF-9FD3A3ED68EF}">
      <dgm:prSet/>
      <dgm:spPr/>
      <dgm:t>
        <a:bodyPr/>
        <a:lstStyle/>
        <a:p>
          <a:endParaRPr lang="en-GB"/>
        </a:p>
      </dgm:t>
    </dgm:pt>
    <dgm:pt modelId="{D9D5802A-69C0-E840-AABB-0881095FC52F}">
      <dgm:prSet/>
      <dgm:spPr/>
      <dgm:t>
        <a:bodyPr/>
        <a:lstStyle/>
        <a:p>
          <a:r>
            <a:rPr lang="en-GB"/>
            <a:t>Provide evidence</a:t>
          </a:r>
        </a:p>
      </dgm:t>
    </dgm:pt>
    <dgm:pt modelId="{3CC21444-21AA-444F-BACA-D1C63DEE079B}" type="parTrans" cxnId="{AEAA623E-441D-A249-9360-F9BAC43EFCA9}">
      <dgm:prSet/>
      <dgm:spPr/>
      <dgm:t>
        <a:bodyPr/>
        <a:lstStyle/>
        <a:p>
          <a:endParaRPr lang="en-GB"/>
        </a:p>
      </dgm:t>
    </dgm:pt>
    <dgm:pt modelId="{A5D7EE13-94EF-304B-AEBC-FA062FAA8CB4}" type="sibTrans" cxnId="{AEAA623E-441D-A249-9360-F9BAC43EFCA9}">
      <dgm:prSet/>
      <dgm:spPr/>
      <dgm:t>
        <a:bodyPr/>
        <a:lstStyle/>
        <a:p>
          <a:endParaRPr lang="en-GB"/>
        </a:p>
      </dgm:t>
    </dgm:pt>
    <dgm:pt modelId="{9582153F-2F13-884E-BD00-5214CEA03A65}">
      <dgm:prSet phldrT="[Text]"/>
      <dgm:spPr/>
      <dgm:t>
        <a:bodyPr/>
        <a:lstStyle/>
        <a:p>
          <a:r>
            <a:rPr lang="en-GB"/>
            <a:t>Does your service require the user to login?</a:t>
          </a:r>
        </a:p>
      </dgm:t>
    </dgm:pt>
    <dgm:pt modelId="{97C4C8C6-AD71-664F-9830-C7B1A8405CC3}" type="parTrans" cxnId="{9451D677-9A26-2049-9F04-8B9607EA9B11}">
      <dgm:prSet/>
      <dgm:spPr/>
      <dgm:t>
        <a:bodyPr/>
        <a:lstStyle/>
        <a:p>
          <a:endParaRPr lang="en-GB"/>
        </a:p>
      </dgm:t>
    </dgm:pt>
    <dgm:pt modelId="{5FF54C1E-F340-4643-B753-984653724205}" type="sibTrans" cxnId="{9451D677-9A26-2049-9F04-8B9607EA9B11}">
      <dgm:prSet/>
      <dgm:spPr/>
      <dgm:t>
        <a:bodyPr/>
        <a:lstStyle/>
        <a:p>
          <a:endParaRPr lang="en-GB"/>
        </a:p>
      </dgm:t>
    </dgm:pt>
    <dgm:pt modelId="{9D527F75-0807-154F-9C7E-A28891137C33}">
      <dgm:prSet/>
      <dgm:spPr/>
      <dgm:t>
        <a:bodyPr/>
        <a:lstStyle/>
        <a:p>
          <a:r>
            <a:rPr lang="en-GB"/>
            <a:t>Does your service require proof of the new number?</a:t>
          </a:r>
        </a:p>
      </dgm:t>
    </dgm:pt>
    <dgm:pt modelId="{43414BB6-BAA0-8E4C-BAF0-4781DEFFA7C6}" type="parTrans" cxnId="{21EEE0E0-8214-DB47-A6C3-27C68BAFC56E}">
      <dgm:prSet/>
      <dgm:spPr/>
      <dgm:t>
        <a:bodyPr/>
        <a:lstStyle/>
        <a:p>
          <a:endParaRPr lang="en-GB"/>
        </a:p>
      </dgm:t>
    </dgm:pt>
    <dgm:pt modelId="{B6699898-E4F5-0347-9BC9-7809F88BFF52}" type="sibTrans" cxnId="{21EEE0E0-8214-DB47-A6C3-27C68BAFC56E}">
      <dgm:prSet/>
      <dgm:spPr/>
      <dgm:t>
        <a:bodyPr/>
        <a:lstStyle/>
        <a:p>
          <a:endParaRPr lang="en-GB"/>
        </a:p>
      </dgm:t>
    </dgm:pt>
    <dgm:pt modelId="{E999D378-FEC9-B942-BC2F-01BC669FAF80}">
      <dgm:prSet phldrT="[Text]"/>
      <dgm:spPr/>
      <dgm:t>
        <a:bodyPr/>
        <a:lstStyle/>
        <a:p>
          <a:r>
            <a:rPr lang="en-GB"/>
            <a:t>Do you need to ask for permission to use the number for certain purposes?</a:t>
          </a:r>
        </a:p>
      </dgm:t>
    </dgm:pt>
    <dgm:pt modelId="{15EBA640-E8E3-DA40-970C-3A358097A137}" type="parTrans" cxnId="{9885E681-7255-EC4A-9E2F-3F2B7FB8598A}">
      <dgm:prSet/>
      <dgm:spPr/>
      <dgm:t>
        <a:bodyPr/>
        <a:lstStyle/>
        <a:p>
          <a:endParaRPr lang="en-GB"/>
        </a:p>
      </dgm:t>
    </dgm:pt>
    <dgm:pt modelId="{2757FCA3-BF91-0547-B8EC-28D208228346}" type="sibTrans" cxnId="{9885E681-7255-EC4A-9E2F-3F2B7FB8598A}">
      <dgm:prSet/>
      <dgm:spPr/>
      <dgm:t>
        <a:bodyPr/>
        <a:lstStyle/>
        <a:p>
          <a:endParaRPr lang="en-GB"/>
        </a:p>
      </dgm:t>
    </dgm:pt>
    <dgm:pt modelId="{9934FC60-0D6A-EA47-9956-4451413AE228}" type="pres">
      <dgm:prSet presAssocID="{D0686B30-D020-1D4E-AC9D-DE634F728D5C}" presName="diagram" presStyleCnt="0">
        <dgm:presLayoutVars>
          <dgm:dir/>
          <dgm:resizeHandles val="exact"/>
        </dgm:presLayoutVars>
      </dgm:prSet>
      <dgm:spPr/>
    </dgm:pt>
    <dgm:pt modelId="{F510EBE0-AB93-D740-B462-09B426E2B385}" type="pres">
      <dgm:prSet presAssocID="{0AC9E50E-AE3E-6F4C-AD06-4728967762E6}" presName="node" presStyleLbl="node1" presStyleIdx="0" presStyleCnt="3">
        <dgm:presLayoutVars>
          <dgm:bulletEnabled val="1"/>
        </dgm:presLayoutVars>
      </dgm:prSet>
      <dgm:spPr>
        <a:prstGeom prst="roundRect">
          <a:avLst/>
        </a:prstGeom>
      </dgm:spPr>
    </dgm:pt>
    <dgm:pt modelId="{4679D4ED-4E72-9A48-8BE2-2A8989F5B474}" type="pres">
      <dgm:prSet presAssocID="{4CF415A1-680F-DF48-9D97-A3F471388F90}" presName="sibTrans" presStyleCnt="0"/>
      <dgm:spPr/>
    </dgm:pt>
    <dgm:pt modelId="{E5DD4F7F-7445-FC4C-936A-2DCF6772D740}" type="pres">
      <dgm:prSet presAssocID="{D9D5802A-69C0-E840-AABB-0881095FC52F}" presName="node" presStyleLbl="node1" presStyleIdx="1" presStyleCnt="3">
        <dgm:presLayoutVars>
          <dgm:bulletEnabled val="1"/>
        </dgm:presLayoutVars>
      </dgm:prSet>
      <dgm:spPr>
        <a:prstGeom prst="roundRect">
          <a:avLst/>
        </a:prstGeom>
      </dgm:spPr>
    </dgm:pt>
    <dgm:pt modelId="{9AC809EA-C18D-E94F-BAB6-9020AD9A439E}" type="pres">
      <dgm:prSet presAssocID="{A5D7EE13-94EF-304B-AEBC-FA062FAA8CB4}" presName="sibTrans" presStyleCnt="0"/>
      <dgm:spPr/>
    </dgm:pt>
    <dgm:pt modelId="{15336946-D10A-D841-BA03-73E1757035B1}" type="pres">
      <dgm:prSet presAssocID="{0C2AF7B2-DFF3-C240-9539-135EC256C663}" presName="node" presStyleLbl="node1" presStyleIdx="2" presStyleCnt="3">
        <dgm:presLayoutVars>
          <dgm:bulletEnabled val="1"/>
        </dgm:presLayoutVars>
      </dgm:prSet>
      <dgm:spPr>
        <a:prstGeom prst="roundRect">
          <a:avLst/>
        </a:prstGeom>
      </dgm:spPr>
    </dgm:pt>
  </dgm:ptLst>
  <dgm:cxnLst>
    <dgm:cxn modelId="{43F5EA0F-1EA8-AE49-AE76-0BFB915F0391}" type="presOf" srcId="{0AC9E50E-AE3E-6F4C-AD06-4728967762E6}" destId="{F510EBE0-AB93-D740-B462-09B426E2B385}" srcOrd="0" destOrd="0" presId="urn:microsoft.com/office/officeart/2005/8/layout/default"/>
    <dgm:cxn modelId="{6C705D2D-87B9-1D4A-AFEB-1A17784B52F3}" srcId="{D0686B30-D020-1D4E-AC9D-DE634F728D5C}" destId="{0AC9E50E-AE3E-6F4C-AD06-4728967762E6}" srcOrd="0" destOrd="0" parTransId="{5C6B5C79-83B8-7747-A2BB-268E5226E01A}" sibTransId="{4CF415A1-680F-DF48-9D97-A3F471388F90}"/>
    <dgm:cxn modelId="{AEAA623E-441D-A249-9360-F9BAC43EFCA9}" srcId="{D0686B30-D020-1D4E-AC9D-DE634F728D5C}" destId="{D9D5802A-69C0-E840-AABB-0881095FC52F}" srcOrd="1" destOrd="0" parTransId="{3CC21444-21AA-444F-BACA-D1C63DEE079B}" sibTransId="{A5D7EE13-94EF-304B-AEBC-FA062FAA8CB4}"/>
    <dgm:cxn modelId="{4940C35B-3FCF-C54A-9287-137FE6E80994}" type="presOf" srcId="{9D527F75-0807-154F-9C7E-A28891137C33}" destId="{E5DD4F7F-7445-FC4C-936A-2DCF6772D740}" srcOrd="0" destOrd="1" presId="urn:microsoft.com/office/officeart/2005/8/layout/default"/>
    <dgm:cxn modelId="{9451D677-9A26-2049-9F04-8B9607EA9B11}" srcId="{0AC9E50E-AE3E-6F4C-AD06-4728967762E6}" destId="{9582153F-2F13-884E-BD00-5214CEA03A65}" srcOrd="0" destOrd="0" parTransId="{97C4C8C6-AD71-664F-9830-C7B1A8405CC3}" sibTransId="{5FF54C1E-F340-4643-B753-984653724205}"/>
    <dgm:cxn modelId="{9885E681-7255-EC4A-9E2F-3F2B7FB8598A}" srcId="{0C2AF7B2-DFF3-C240-9539-135EC256C663}" destId="{E999D378-FEC9-B942-BC2F-01BC669FAF80}" srcOrd="0" destOrd="0" parTransId="{15EBA640-E8E3-DA40-970C-3A358097A137}" sibTransId="{2757FCA3-BF91-0547-B8EC-28D208228346}"/>
    <dgm:cxn modelId="{F888A3B2-D90F-C245-B7F1-28A102B7FA53}" type="presOf" srcId="{D9D5802A-69C0-E840-AABB-0881095FC52F}" destId="{E5DD4F7F-7445-FC4C-936A-2DCF6772D740}" srcOrd="0" destOrd="0" presId="urn:microsoft.com/office/officeart/2005/8/layout/default"/>
    <dgm:cxn modelId="{CA248AB5-9881-0240-8621-AFB4BC9D75EF}" type="presOf" srcId="{9582153F-2F13-884E-BD00-5214CEA03A65}" destId="{F510EBE0-AB93-D740-B462-09B426E2B385}" srcOrd="0" destOrd="1" presId="urn:microsoft.com/office/officeart/2005/8/layout/default"/>
    <dgm:cxn modelId="{09B80ED4-0D4C-F347-9553-29B655376FB2}" type="presOf" srcId="{E999D378-FEC9-B942-BC2F-01BC669FAF80}" destId="{15336946-D10A-D841-BA03-73E1757035B1}" srcOrd="0" destOrd="1" presId="urn:microsoft.com/office/officeart/2005/8/layout/default"/>
    <dgm:cxn modelId="{C44FA9D8-1DFD-984C-8C5D-9E7FCFF7656B}" type="presOf" srcId="{0C2AF7B2-DFF3-C240-9539-135EC256C663}" destId="{15336946-D10A-D841-BA03-73E1757035B1}" srcOrd="0" destOrd="0" presId="urn:microsoft.com/office/officeart/2005/8/layout/default"/>
    <dgm:cxn modelId="{21EEE0E0-8214-DB47-A6C3-27C68BAFC56E}" srcId="{D9D5802A-69C0-E840-AABB-0881095FC52F}" destId="{9D527F75-0807-154F-9C7E-A28891137C33}" srcOrd="0" destOrd="0" parTransId="{43414BB6-BAA0-8E4C-BAF0-4781DEFFA7C6}" sibTransId="{B6699898-E4F5-0347-9BC9-7809F88BFF52}"/>
    <dgm:cxn modelId="{9A9CA7EE-884A-2042-BA2A-6D0C6B89F45A}" type="presOf" srcId="{D0686B30-D020-1D4E-AC9D-DE634F728D5C}" destId="{9934FC60-0D6A-EA47-9956-4451413AE228}" srcOrd="0" destOrd="0" presId="urn:microsoft.com/office/officeart/2005/8/layout/default"/>
    <dgm:cxn modelId="{74EF0BFA-69D5-084F-A4FF-9FD3A3ED68EF}" srcId="{D0686B30-D020-1D4E-AC9D-DE634F728D5C}" destId="{0C2AF7B2-DFF3-C240-9539-135EC256C663}" srcOrd="2" destOrd="0" parTransId="{69148A49-102E-9E45-8727-F85E9C1A1945}" sibTransId="{A26EA541-0E66-4541-AE4B-A9BC7D47B021}"/>
    <dgm:cxn modelId="{5761D30C-5288-704E-8C61-127B76205479}" type="presParOf" srcId="{9934FC60-0D6A-EA47-9956-4451413AE228}" destId="{F510EBE0-AB93-D740-B462-09B426E2B385}" srcOrd="0" destOrd="0" presId="urn:microsoft.com/office/officeart/2005/8/layout/default"/>
    <dgm:cxn modelId="{E5D14516-0B91-7B4E-B0E6-F092D6C1A31F}" type="presParOf" srcId="{9934FC60-0D6A-EA47-9956-4451413AE228}" destId="{4679D4ED-4E72-9A48-8BE2-2A8989F5B474}" srcOrd="1" destOrd="0" presId="urn:microsoft.com/office/officeart/2005/8/layout/default"/>
    <dgm:cxn modelId="{69B8A432-A5B7-DD43-98F1-6CDA94FFF909}" type="presParOf" srcId="{9934FC60-0D6A-EA47-9956-4451413AE228}" destId="{E5DD4F7F-7445-FC4C-936A-2DCF6772D740}" srcOrd="2" destOrd="0" presId="urn:microsoft.com/office/officeart/2005/8/layout/default"/>
    <dgm:cxn modelId="{43332709-F946-FD49-85A0-08DED6E74589}" type="presParOf" srcId="{9934FC60-0D6A-EA47-9956-4451413AE228}" destId="{9AC809EA-C18D-E94F-BAB6-9020AD9A439E}" srcOrd="3" destOrd="0" presId="urn:microsoft.com/office/officeart/2005/8/layout/default"/>
    <dgm:cxn modelId="{E50FC818-3722-FD45-96D4-33B4B229C416}" type="presParOf" srcId="{9934FC60-0D6A-EA47-9956-4451413AE228}" destId="{15336946-D10A-D841-BA03-73E1757035B1}" srcOrd="4"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686B30-D020-1D4E-AC9D-DE634F728D5C}" type="doc">
      <dgm:prSet loTypeId="urn:microsoft.com/office/officeart/2005/8/layout/process1" loCatId="process" qsTypeId="urn:microsoft.com/office/officeart/2005/8/quickstyle/simple1" qsCatId="simple" csTypeId="urn:microsoft.com/office/officeart/2005/8/colors/accent2_2" csCatId="accent2" phldr="1"/>
      <dgm:spPr/>
    </dgm:pt>
    <dgm:pt modelId="{0AC9E50E-AE3E-6F4C-AD06-4728967762E6}">
      <dgm:prSet phldrT="[Text]" custT="1"/>
      <dgm:spPr/>
      <dgm:t>
        <a:bodyPr/>
        <a:lstStyle/>
        <a:p>
          <a:r>
            <a:rPr lang="en-GB" sz="1400" dirty="0"/>
            <a:t>Find</a:t>
          </a:r>
        </a:p>
      </dgm:t>
    </dgm:pt>
    <dgm:pt modelId="{5C6B5C79-83B8-7747-A2BB-268E5226E01A}" type="parTrans" cxnId="{6C705D2D-87B9-1D4A-AFEB-1A17784B52F3}">
      <dgm:prSet/>
      <dgm:spPr/>
      <dgm:t>
        <a:bodyPr/>
        <a:lstStyle/>
        <a:p>
          <a:endParaRPr lang="en-GB" sz="2000"/>
        </a:p>
      </dgm:t>
    </dgm:pt>
    <dgm:pt modelId="{4CF415A1-680F-DF48-9D97-A3F471388F90}" type="sibTrans" cxnId="{6C705D2D-87B9-1D4A-AFEB-1A17784B52F3}">
      <dgm:prSet custT="1"/>
      <dgm:spPr/>
      <dgm:t>
        <a:bodyPr/>
        <a:lstStyle/>
        <a:p>
          <a:endParaRPr lang="en-GB" sz="1050"/>
        </a:p>
      </dgm:t>
    </dgm:pt>
    <dgm:pt modelId="{0C2AF7B2-DFF3-C240-9539-135EC256C663}">
      <dgm:prSet phldrT="[Text]" custT="1"/>
      <dgm:spPr/>
      <dgm:t>
        <a:bodyPr/>
        <a:lstStyle/>
        <a:p>
          <a:r>
            <a:rPr lang="en-GB" sz="1400" dirty="0"/>
            <a:t>Confirm</a:t>
          </a:r>
        </a:p>
      </dgm:t>
    </dgm:pt>
    <dgm:pt modelId="{69148A49-102E-9E45-8727-F85E9C1A1945}" type="parTrans" cxnId="{74EF0BFA-69D5-084F-A4FF-9FD3A3ED68EF}">
      <dgm:prSet/>
      <dgm:spPr/>
      <dgm:t>
        <a:bodyPr/>
        <a:lstStyle/>
        <a:p>
          <a:endParaRPr lang="en-GB" sz="2000"/>
        </a:p>
      </dgm:t>
    </dgm:pt>
    <dgm:pt modelId="{A26EA541-0E66-4541-AE4B-A9BC7D47B021}" type="sibTrans" cxnId="{74EF0BFA-69D5-084F-A4FF-9FD3A3ED68EF}">
      <dgm:prSet/>
      <dgm:spPr/>
      <dgm:t>
        <a:bodyPr/>
        <a:lstStyle/>
        <a:p>
          <a:endParaRPr lang="en-GB" sz="2000"/>
        </a:p>
      </dgm:t>
    </dgm:pt>
    <dgm:pt modelId="{D9D5802A-69C0-E840-AABB-0881095FC52F}">
      <dgm:prSet custT="1"/>
      <dgm:spPr/>
      <dgm:t>
        <a:bodyPr/>
        <a:lstStyle/>
        <a:p>
          <a:r>
            <a:rPr lang="en-GB" sz="1400" dirty="0"/>
            <a:t>Tell</a:t>
          </a:r>
        </a:p>
      </dgm:t>
    </dgm:pt>
    <dgm:pt modelId="{3CC21444-21AA-444F-BACA-D1C63DEE079B}" type="parTrans" cxnId="{AEAA623E-441D-A249-9360-F9BAC43EFCA9}">
      <dgm:prSet/>
      <dgm:spPr/>
      <dgm:t>
        <a:bodyPr/>
        <a:lstStyle/>
        <a:p>
          <a:endParaRPr lang="en-GB" sz="2000"/>
        </a:p>
      </dgm:t>
    </dgm:pt>
    <dgm:pt modelId="{A5D7EE13-94EF-304B-AEBC-FA062FAA8CB4}" type="sibTrans" cxnId="{AEAA623E-441D-A249-9360-F9BAC43EFCA9}">
      <dgm:prSet custT="1"/>
      <dgm:spPr/>
      <dgm:t>
        <a:bodyPr/>
        <a:lstStyle/>
        <a:p>
          <a:endParaRPr lang="en-GB" sz="1050"/>
        </a:p>
      </dgm:t>
    </dgm:pt>
    <dgm:pt modelId="{63DD336D-8241-7A42-88DF-A5631E14422A}">
      <dgm:prSet custT="1"/>
      <dgm:spPr/>
      <dgm:t>
        <a:bodyPr/>
        <a:lstStyle/>
        <a:p>
          <a:r>
            <a:rPr lang="en-GB" sz="1400" dirty="0"/>
            <a:t>Authenticate</a:t>
          </a:r>
        </a:p>
      </dgm:t>
    </dgm:pt>
    <dgm:pt modelId="{1B166B97-6E70-6A49-B94C-BBB5C757914F}" type="parTrans" cxnId="{C827B023-C19F-B84D-B195-AE736DE885A4}">
      <dgm:prSet/>
      <dgm:spPr/>
      <dgm:t>
        <a:bodyPr/>
        <a:lstStyle/>
        <a:p>
          <a:endParaRPr lang="en-GB" sz="2000"/>
        </a:p>
      </dgm:t>
    </dgm:pt>
    <dgm:pt modelId="{910FDF88-7ED5-4245-BE2C-4DAE427866C5}" type="sibTrans" cxnId="{C827B023-C19F-B84D-B195-AE736DE885A4}">
      <dgm:prSet custT="1"/>
      <dgm:spPr/>
      <dgm:t>
        <a:bodyPr/>
        <a:lstStyle/>
        <a:p>
          <a:endParaRPr lang="en-GB" sz="1050"/>
        </a:p>
      </dgm:t>
    </dgm:pt>
    <dgm:pt modelId="{9314AD80-D892-A945-BE46-EE2DED3A2E59}">
      <dgm:prSet custT="1"/>
      <dgm:spPr/>
      <dgm:t>
        <a:bodyPr/>
        <a:lstStyle/>
        <a:p>
          <a:r>
            <a:rPr lang="en-GB" sz="1400" dirty="0"/>
            <a:t>Provide evidence</a:t>
          </a:r>
        </a:p>
      </dgm:t>
    </dgm:pt>
    <dgm:pt modelId="{FE9D91B4-3FA9-E04B-9C48-F2AA49C39ACE}" type="parTrans" cxnId="{063592F2-E2BF-044A-9E18-0D2BE6BBE9CB}">
      <dgm:prSet/>
      <dgm:spPr/>
      <dgm:t>
        <a:bodyPr/>
        <a:lstStyle/>
        <a:p>
          <a:endParaRPr lang="en-GB" sz="2000"/>
        </a:p>
      </dgm:t>
    </dgm:pt>
    <dgm:pt modelId="{C8BF1D83-93B5-AE4F-8838-B50FA8D37DFD}" type="sibTrans" cxnId="{063592F2-E2BF-044A-9E18-0D2BE6BBE9CB}">
      <dgm:prSet custT="1"/>
      <dgm:spPr/>
      <dgm:t>
        <a:bodyPr/>
        <a:lstStyle/>
        <a:p>
          <a:endParaRPr lang="en-GB" sz="1050"/>
        </a:p>
      </dgm:t>
    </dgm:pt>
    <dgm:pt modelId="{126B4C4E-F418-2949-BC90-8263BA92057E}">
      <dgm:prSet custT="1"/>
      <dgm:spPr/>
      <dgm:t>
        <a:bodyPr/>
        <a:lstStyle/>
        <a:p>
          <a:r>
            <a:rPr lang="en-GB" sz="1400" dirty="0"/>
            <a:t>Give permission</a:t>
          </a:r>
        </a:p>
      </dgm:t>
    </dgm:pt>
    <dgm:pt modelId="{011A46A5-2DC8-E543-A311-30D892116EB0}" type="parTrans" cxnId="{4BC08967-B6DD-154F-8650-073FB1FE1031}">
      <dgm:prSet/>
      <dgm:spPr/>
      <dgm:t>
        <a:bodyPr/>
        <a:lstStyle/>
        <a:p>
          <a:endParaRPr lang="en-GB" sz="2000"/>
        </a:p>
      </dgm:t>
    </dgm:pt>
    <dgm:pt modelId="{7F71B87C-93D4-DD45-A8D9-D557D85997EF}" type="sibTrans" cxnId="{4BC08967-B6DD-154F-8650-073FB1FE1031}">
      <dgm:prSet custT="1"/>
      <dgm:spPr/>
      <dgm:t>
        <a:bodyPr/>
        <a:lstStyle/>
        <a:p>
          <a:endParaRPr lang="en-GB" sz="1050"/>
        </a:p>
      </dgm:t>
    </dgm:pt>
    <dgm:pt modelId="{EC72D64F-FB24-954A-A107-A407C10BD456}" type="pres">
      <dgm:prSet presAssocID="{D0686B30-D020-1D4E-AC9D-DE634F728D5C}" presName="Name0" presStyleCnt="0">
        <dgm:presLayoutVars>
          <dgm:dir/>
          <dgm:resizeHandles val="exact"/>
        </dgm:presLayoutVars>
      </dgm:prSet>
      <dgm:spPr/>
    </dgm:pt>
    <dgm:pt modelId="{FC1B9FB8-FBA6-6B43-9AE5-D2FA7ACD8EB5}" type="pres">
      <dgm:prSet presAssocID="{0AC9E50E-AE3E-6F4C-AD06-4728967762E6}" presName="node" presStyleLbl="node1" presStyleIdx="0" presStyleCnt="6">
        <dgm:presLayoutVars>
          <dgm:bulletEnabled val="1"/>
        </dgm:presLayoutVars>
      </dgm:prSet>
      <dgm:spPr/>
    </dgm:pt>
    <dgm:pt modelId="{2B291DCC-7FDC-AC45-89F3-A0E7376D0243}" type="pres">
      <dgm:prSet presAssocID="{4CF415A1-680F-DF48-9D97-A3F471388F90}" presName="sibTrans" presStyleLbl="sibTrans2D1" presStyleIdx="0" presStyleCnt="5"/>
      <dgm:spPr/>
    </dgm:pt>
    <dgm:pt modelId="{0341FCD2-0E49-1A42-A853-B8FB5BBA165C}" type="pres">
      <dgm:prSet presAssocID="{4CF415A1-680F-DF48-9D97-A3F471388F90}" presName="connectorText" presStyleLbl="sibTrans2D1" presStyleIdx="0" presStyleCnt="5"/>
      <dgm:spPr/>
    </dgm:pt>
    <dgm:pt modelId="{F1453761-AAB3-8C49-A6CF-A7CDA58F587D}" type="pres">
      <dgm:prSet presAssocID="{63DD336D-8241-7A42-88DF-A5631E14422A}" presName="node" presStyleLbl="node1" presStyleIdx="1" presStyleCnt="6">
        <dgm:presLayoutVars>
          <dgm:bulletEnabled val="1"/>
        </dgm:presLayoutVars>
      </dgm:prSet>
      <dgm:spPr/>
    </dgm:pt>
    <dgm:pt modelId="{E4452F69-BBBE-9F49-BCAF-0742E90073AB}" type="pres">
      <dgm:prSet presAssocID="{910FDF88-7ED5-4245-BE2C-4DAE427866C5}" presName="sibTrans" presStyleLbl="sibTrans2D1" presStyleIdx="1" presStyleCnt="5"/>
      <dgm:spPr/>
    </dgm:pt>
    <dgm:pt modelId="{15735B58-B2D5-BF40-9BAF-21E6DD0F8251}" type="pres">
      <dgm:prSet presAssocID="{910FDF88-7ED5-4245-BE2C-4DAE427866C5}" presName="connectorText" presStyleLbl="sibTrans2D1" presStyleIdx="1" presStyleCnt="5"/>
      <dgm:spPr/>
    </dgm:pt>
    <dgm:pt modelId="{0E9AED90-2E3B-F240-BECF-AA4C4852B2C1}" type="pres">
      <dgm:prSet presAssocID="{D9D5802A-69C0-E840-AABB-0881095FC52F}" presName="node" presStyleLbl="node1" presStyleIdx="2" presStyleCnt="6">
        <dgm:presLayoutVars>
          <dgm:bulletEnabled val="1"/>
        </dgm:presLayoutVars>
      </dgm:prSet>
      <dgm:spPr/>
    </dgm:pt>
    <dgm:pt modelId="{211697D3-FD20-754F-9C7B-BD2276611FA7}" type="pres">
      <dgm:prSet presAssocID="{A5D7EE13-94EF-304B-AEBC-FA062FAA8CB4}" presName="sibTrans" presStyleLbl="sibTrans2D1" presStyleIdx="2" presStyleCnt="5"/>
      <dgm:spPr/>
    </dgm:pt>
    <dgm:pt modelId="{73F2E4C4-2F6D-6647-88DB-DE5BFFB0EF05}" type="pres">
      <dgm:prSet presAssocID="{A5D7EE13-94EF-304B-AEBC-FA062FAA8CB4}" presName="connectorText" presStyleLbl="sibTrans2D1" presStyleIdx="2" presStyleCnt="5"/>
      <dgm:spPr/>
    </dgm:pt>
    <dgm:pt modelId="{7C7D9D27-035C-A242-98FC-D6B20AF4E6EA}" type="pres">
      <dgm:prSet presAssocID="{9314AD80-D892-A945-BE46-EE2DED3A2E59}" presName="node" presStyleLbl="node1" presStyleIdx="3" presStyleCnt="6">
        <dgm:presLayoutVars>
          <dgm:bulletEnabled val="1"/>
        </dgm:presLayoutVars>
      </dgm:prSet>
      <dgm:spPr/>
    </dgm:pt>
    <dgm:pt modelId="{8420931A-8F9F-9F48-B098-34A697893266}" type="pres">
      <dgm:prSet presAssocID="{C8BF1D83-93B5-AE4F-8838-B50FA8D37DFD}" presName="sibTrans" presStyleLbl="sibTrans2D1" presStyleIdx="3" presStyleCnt="5"/>
      <dgm:spPr/>
    </dgm:pt>
    <dgm:pt modelId="{C638C9DB-6C9D-6047-A922-87D71817CC44}" type="pres">
      <dgm:prSet presAssocID="{C8BF1D83-93B5-AE4F-8838-B50FA8D37DFD}" presName="connectorText" presStyleLbl="sibTrans2D1" presStyleIdx="3" presStyleCnt="5"/>
      <dgm:spPr/>
    </dgm:pt>
    <dgm:pt modelId="{64C7BEDB-8DBF-614A-9038-9780DB047D97}" type="pres">
      <dgm:prSet presAssocID="{126B4C4E-F418-2949-BC90-8263BA92057E}" presName="node" presStyleLbl="node1" presStyleIdx="4" presStyleCnt="6">
        <dgm:presLayoutVars>
          <dgm:bulletEnabled val="1"/>
        </dgm:presLayoutVars>
      </dgm:prSet>
      <dgm:spPr/>
    </dgm:pt>
    <dgm:pt modelId="{F2221335-5077-6C43-BA69-101B71E2A14A}" type="pres">
      <dgm:prSet presAssocID="{7F71B87C-93D4-DD45-A8D9-D557D85997EF}" presName="sibTrans" presStyleLbl="sibTrans2D1" presStyleIdx="4" presStyleCnt="5"/>
      <dgm:spPr/>
    </dgm:pt>
    <dgm:pt modelId="{B6C31231-C0BE-EC41-8C69-64C905053F9C}" type="pres">
      <dgm:prSet presAssocID="{7F71B87C-93D4-DD45-A8D9-D557D85997EF}" presName="connectorText" presStyleLbl="sibTrans2D1" presStyleIdx="4" presStyleCnt="5"/>
      <dgm:spPr/>
    </dgm:pt>
    <dgm:pt modelId="{3D803EA2-2DAC-1E43-A6AE-109F8238F902}" type="pres">
      <dgm:prSet presAssocID="{0C2AF7B2-DFF3-C240-9539-135EC256C663}" presName="node" presStyleLbl="node1" presStyleIdx="5" presStyleCnt="6">
        <dgm:presLayoutVars>
          <dgm:bulletEnabled val="1"/>
        </dgm:presLayoutVars>
      </dgm:prSet>
      <dgm:spPr/>
    </dgm:pt>
  </dgm:ptLst>
  <dgm:cxnLst>
    <dgm:cxn modelId="{BA647B01-13A7-FA4C-98BE-59EE07A11656}" type="presOf" srcId="{C8BF1D83-93B5-AE4F-8838-B50FA8D37DFD}" destId="{C638C9DB-6C9D-6047-A922-87D71817CC44}" srcOrd="1" destOrd="0" presId="urn:microsoft.com/office/officeart/2005/8/layout/process1"/>
    <dgm:cxn modelId="{7F823903-7D47-B14B-81EF-AA1BBA9ED6FC}" type="presOf" srcId="{7F71B87C-93D4-DD45-A8D9-D557D85997EF}" destId="{F2221335-5077-6C43-BA69-101B71E2A14A}" srcOrd="0" destOrd="0" presId="urn:microsoft.com/office/officeart/2005/8/layout/process1"/>
    <dgm:cxn modelId="{CA595411-D49F-C24A-B822-32306A61BB8C}" type="presOf" srcId="{C8BF1D83-93B5-AE4F-8838-B50FA8D37DFD}" destId="{8420931A-8F9F-9F48-B098-34A697893266}" srcOrd="0" destOrd="0" presId="urn:microsoft.com/office/officeart/2005/8/layout/process1"/>
    <dgm:cxn modelId="{C827B023-C19F-B84D-B195-AE736DE885A4}" srcId="{D0686B30-D020-1D4E-AC9D-DE634F728D5C}" destId="{63DD336D-8241-7A42-88DF-A5631E14422A}" srcOrd="1" destOrd="0" parTransId="{1B166B97-6E70-6A49-B94C-BBB5C757914F}" sibTransId="{910FDF88-7ED5-4245-BE2C-4DAE427866C5}"/>
    <dgm:cxn modelId="{F8417724-FA21-6A45-A52F-2347A3EF0FF4}" type="presOf" srcId="{A5D7EE13-94EF-304B-AEBC-FA062FAA8CB4}" destId="{73F2E4C4-2F6D-6647-88DB-DE5BFFB0EF05}" srcOrd="1" destOrd="0" presId="urn:microsoft.com/office/officeart/2005/8/layout/process1"/>
    <dgm:cxn modelId="{F375EE28-7088-104D-950A-08C49A32728D}" type="presOf" srcId="{63DD336D-8241-7A42-88DF-A5631E14422A}" destId="{F1453761-AAB3-8C49-A6CF-A7CDA58F587D}" srcOrd="0" destOrd="0" presId="urn:microsoft.com/office/officeart/2005/8/layout/process1"/>
    <dgm:cxn modelId="{6C705D2D-87B9-1D4A-AFEB-1A17784B52F3}" srcId="{D0686B30-D020-1D4E-AC9D-DE634F728D5C}" destId="{0AC9E50E-AE3E-6F4C-AD06-4728967762E6}" srcOrd="0" destOrd="0" parTransId="{5C6B5C79-83B8-7747-A2BB-268E5226E01A}" sibTransId="{4CF415A1-680F-DF48-9D97-A3F471388F90}"/>
    <dgm:cxn modelId="{4D229537-2DB3-5A4B-8900-35192766B810}" type="presOf" srcId="{9314AD80-D892-A945-BE46-EE2DED3A2E59}" destId="{7C7D9D27-035C-A242-98FC-D6B20AF4E6EA}" srcOrd="0" destOrd="0" presId="urn:microsoft.com/office/officeart/2005/8/layout/process1"/>
    <dgm:cxn modelId="{AEAA623E-441D-A249-9360-F9BAC43EFCA9}" srcId="{D0686B30-D020-1D4E-AC9D-DE634F728D5C}" destId="{D9D5802A-69C0-E840-AABB-0881095FC52F}" srcOrd="2" destOrd="0" parTransId="{3CC21444-21AA-444F-BACA-D1C63DEE079B}" sibTransId="{A5D7EE13-94EF-304B-AEBC-FA062FAA8CB4}"/>
    <dgm:cxn modelId="{FF7EF141-4DE4-B840-B6B8-B950D60B3118}" type="presOf" srcId="{4CF415A1-680F-DF48-9D97-A3F471388F90}" destId="{2B291DCC-7FDC-AC45-89F3-A0E7376D0243}" srcOrd="0" destOrd="0" presId="urn:microsoft.com/office/officeart/2005/8/layout/process1"/>
    <dgm:cxn modelId="{DB81FC62-20B4-7846-80C2-D6E32F3AF03D}" type="presOf" srcId="{0AC9E50E-AE3E-6F4C-AD06-4728967762E6}" destId="{FC1B9FB8-FBA6-6B43-9AE5-D2FA7ACD8EB5}" srcOrd="0" destOrd="0" presId="urn:microsoft.com/office/officeart/2005/8/layout/process1"/>
    <dgm:cxn modelId="{4BC08967-B6DD-154F-8650-073FB1FE1031}" srcId="{D0686B30-D020-1D4E-AC9D-DE634F728D5C}" destId="{126B4C4E-F418-2949-BC90-8263BA92057E}" srcOrd="4" destOrd="0" parTransId="{011A46A5-2DC8-E543-A311-30D892116EB0}" sibTransId="{7F71B87C-93D4-DD45-A8D9-D557D85997EF}"/>
    <dgm:cxn modelId="{84AB0782-CF01-DD48-A6BE-349CA44E578D}" type="presOf" srcId="{126B4C4E-F418-2949-BC90-8263BA92057E}" destId="{64C7BEDB-8DBF-614A-9038-9780DB047D97}" srcOrd="0" destOrd="0" presId="urn:microsoft.com/office/officeart/2005/8/layout/process1"/>
    <dgm:cxn modelId="{D2EC3594-92D4-7B49-A45B-E58B0C1A3181}" type="presOf" srcId="{0C2AF7B2-DFF3-C240-9539-135EC256C663}" destId="{3D803EA2-2DAC-1E43-A6AE-109F8238F902}" srcOrd="0" destOrd="0" presId="urn:microsoft.com/office/officeart/2005/8/layout/process1"/>
    <dgm:cxn modelId="{8AB758A5-D373-694A-8B66-07F6FDFA130B}" type="presOf" srcId="{4CF415A1-680F-DF48-9D97-A3F471388F90}" destId="{0341FCD2-0E49-1A42-A853-B8FB5BBA165C}" srcOrd="1" destOrd="0" presId="urn:microsoft.com/office/officeart/2005/8/layout/process1"/>
    <dgm:cxn modelId="{87A066B5-B540-8745-B225-B91DAFAA84A9}" type="presOf" srcId="{910FDF88-7ED5-4245-BE2C-4DAE427866C5}" destId="{15735B58-B2D5-BF40-9BAF-21E6DD0F8251}" srcOrd="1" destOrd="0" presId="urn:microsoft.com/office/officeart/2005/8/layout/process1"/>
    <dgm:cxn modelId="{BF8739C1-E65D-9945-B21E-9673028E32E6}" type="presOf" srcId="{7F71B87C-93D4-DD45-A8D9-D557D85997EF}" destId="{B6C31231-C0BE-EC41-8C69-64C905053F9C}" srcOrd="1" destOrd="0" presId="urn:microsoft.com/office/officeart/2005/8/layout/process1"/>
    <dgm:cxn modelId="{952F4DD0-2F7D-2548-85D4-CB0A679A3BCC}" type="presOf" srcId="{A5D7EE13-94EF-304B-AEBC-FA062FAA8CB4}" destId="{211697D3-FD20-754F-9C7B-BD2276611FA7}" srcOrd="0" destOrd="0" presId="urn:microsoft.com/office/officeart/2005/8/layout/process1"/>
    <dgm:cxn modelId="{949471D5-1921-AD4F-BD98-8EB9B464825B}" type="presOf" srcId="{D9D5802A-69C0-E840-AABB-0881095FC52F}" destId="{0E9AED90-2E3B-F240-BECF-AA4C4852B2C1}" srcOrd="0" destOrd="0" presId="urn:microsoft.com/office/officeart/2005/8/layout/process1"/>
    <dgm:cxn modelId="{7606DEE2-0AD5-3C4D-AE0F-2A00F7D4F61F}" type="presOf" srcId="{D0686B30-D020-1D4E-AC9D-DE634F728D5C}" destId="{EC72D64F-FB24-954A-A107-A407C10BD456}" srcOrd="0" destOrd="0" presId="urn:microsoft.com/office/officeart/2005/8/layout/process1"/>
    <dgm:cxn modelId="{063592F2-E2BF-044A-9E18-0D2BE6BBE9CB}" srcId="{D0686B30-D020-1D4E-AC9D-DE634F728D5C}" destId="{9314AD80-D892-A945-BE46-EE2DED3A2E59}" srcOrd="3" destOrd="0" parTransId="{FE9D91B4-3FA9-E04B-9C48-F2AA49C39ACE}" sibTransId="{C8BF1D83-93B5-AE4F-8838-B50FA8D37DFD}"/>
    <dgm:cxn modelId="{74EF0BFA-69D5-084F-A4FF-9FD3A3ED68EF}" srcId="{D0686B30-D020-1D4E-AC9D-DE634F728D5C}" destId="{0C2AF7B2-DFF3-C240-9539-135EC256C663}" srcOrd="5" destOrd="0" parTransId="{69148A49-102E-9E45-8727-F85E9C1A1945}" sibTransId="{A26EA541-0E66-4541-AE4B-A9BC7D47B021}"/>
    <dgm:cxn modelId="{1156EAFB-66DD-2E4B-96A9-EF330C5D059B}" type="presOf" srcId="{910FDF88-7ED5-4245-BE2C-4DAE427866C5}" destId="{E4452F69-BBBE-9F49-BCAF-0742E90073AB}" srcOrd="0" destOrd="0" presId="urn:microsoft.com/office/officeart/2005/8/layout/process1"/>
    <dgm:cxn modelId="{D2E4FEC2-01F5-A54D-922C-8EA53A803786}" type="presParOf" srcId="{EC72D64F-FB24-954A-A107-A407C10BD456}" destId="{FC1B9FB8-FBA6-6B43-9AE5-D2FA7ACD8EB5}" srcOrd="0" destOrd="0" presId="urn:microsoft.com/office/officeart/2005/8/layout/process1"/>
    <dgm:cxn modelId="{37B007E5-D67E-9742-8ADB-204F7EF23241}" type="presParOf" srcId="{EC72D64F-FB24-954A-A107-A407C10BD456}" destId="{2B291DCC-7FDC-AC45-89F3-A0E7376D0243}" srcOrd="1" destOrd="0" presId="urn:microsoft.com/office/officeart/2005/8/layout/process1"/>
    <dgm:cxn modelId="{1931F820-0A51-DC4C-B2CD-518856500E09}" type="presParOf" srcId="{2B291DCC-7FDC-AC45-89F3-A0E7376D0243}" destId="{0341FCD2-0E49-1A42-A853-B8FB5BBA165C}" srcOrd="0" destOrd="0" presId="urn:microsoft.com/office/officeart/2005/8/layout/process1"/>
    <dgm:cxn modelId="{4DF48078-6E97-284C-A607-33AA0C7160C0}" type="presParOf" srcId="{EC72D64F-FB24-954A-A107-A407C10BD456}" destId="{F1453761-AAB3-8C49-A6CF-A7CDA58F587D}" srcOrd="2" destOrd="0" presId="urn:microsoft.com/office/officeart/2005/8/layout/process1"/>
    <dgm:cxn modelId="{9D9186B8-73D9-8B4B-AEC4-AC121CD6DE26}" type="presParOf" srcId="{EC72D64F-FB24-954A-A107-A407C10BD456}" destId="{E4452F69-BBBE-9F49-BCAF-0742E90073AB}" srcOrd="3" destOrd="0" presId="urn:microsoft.com/office/officeart/2005/8/layout/process1"/>
    <dgm:cxn modelId="{4A68326E-4F3A-1847-BE1C-25DE159B104B}" type="presParOf" srcId="{E4452F69-BBBE-9F49-BCAF-0742E90073AB}" destId="{15735B58-B2D5-BF40-9BAF-21E6DD0F8251}" srcOrd="0" destOrd="0" presId="urn:microsoft.com/office/officeart/2005/8/layout/process1"/>
    <dgm:cxn modelId="{02AA309B-27B5-9541-A0B7-282248560FEC}" type="presParOf" srcId="{EC72D64F-FB24-954A-A107-A407C10BD456}" destId="{0E9AED90-2E3B-F240-BECF-AA4C4852B2C1}" srcOrd="4" destOrd="0" presId="urn:microsoft.com/office/officeart/2005/8/layout/process1"/>
    <dgm:cxn modelId="{4EB8B51C-6483-8047-9194-9D9B15CC18CE}" type="presParOf" srcId="{EC72D64F-FB24-954A-A107-A407C10BD456}" destId="{211697D3-FD20-754F-9C7B-BD2276611FA7}" srcOrd="5" destOrd="0" presId="urn:microsoft.com/office/officeart/2005/8/layout/process1"/>
    <dgm:cxn modelId="{EBD0C9FF-7384-5A47-8177-AE9B840D9E07}" type="presParOf" srcId="{211697D3-FD20-754F-9C7B-BD2276611FA7}" destId="{73F2E4C4-2F6D-6647-88DB-DE5BFFB0EF05}" srcOrd="0" destOrd="0" presId="urn:microsoft.com/office/officeart/2005/8/layout/process1"/>
    <dgm:cxn modelId="{F1FD1E36-7FDD-AA48-9687-A0862DB23A65}" type="presParOf" srcId="{EC72D64F-FB24-954A-A107-A407C10BD456}" destId="{7C7D9D27-035C-A242-98FC-D6B20AF4E6EA}" srcOrd="6" destOrd="0" presId="urn:microsoft.com/office/officeart/2005/8/layout/process1"/>
    <dgm:cxn modelId="{5671D8CB-034B-5E4E-9A15-519588186741}" type="presParOf" srcId="{EC72D64F-FB24-954A-A107-A407C10BD456}" destId="{8420931A-8F9F-9F48-B098-34A697893266}" srcOrd="7" destOrd="0" presId="urn:microsoft.com/office/officeart/2005/8/layout/process1"/>
    <dgm:cxn modelId="{4C692B4E-E989-A64A-9F6C-11F6ADECA8C6}" type="presParOf" srcId="{8420931A-8F9F-9F48-B098-34A697893266}" destId="{C638C9DB-6C9D-6047-A922-87D71817CC44}" srcOrd="0" destOrd="0" presId="urn:microsoft.com/office/officeart/2005/8/layout/process1"/>
    <dgm:cxn modelId="{7B2BB1CE-92F5-364A-BC96-7F58CC97D8FD}" type="presParOf" srcId="{EC72D64F-FB24-954A-A107-A407C10BD456}" destId="{64C7BEDB-8DBF-614A-9038-9780DB047D97}" srcOrd="8" destOrd="0" presId="urn:microsoft.com/office/officeart/2005/8/layout/process1"/>
    <dgm:cxn modelId="{A6B9F85C-4CDD-5E45-B3C9-63E675AFA0E4}" type="presParOf" srcId="{EC72D64F-FB24-954A-A107-A407C10BD456}" destId="{F2221335-5077-6C43-BA69-101B71E2A14A}" srcOrd="9" destOrd="0" presId="urn:microsoft.com/office/officeart/2005/8/layout/process1"/>
    <dgm:cxn modelId="{70FAC044-2F5F-9843-A92B-598E453AE24B}" type="presParOf" srcId="{F2221335-5077-6C43-BA69-101B71E2A14A}" destId="{B6C31231-C0BE-EC41-8C69-64C905053F9C}" srcOrd="0" destOrd="0" presId="urn:microsoft.com/office/officeart/2005/8/layout/process1"/>
    <dgm:cxn modelId="{6B5DB1B6-83EF-DD40-A6B5-5CDB19CE8D58}" type="presParOf" srcId="{EC72D64F-FB24-954A-A107-A407C10BD456}" destId="{3D803EA2-2DAC-1E43-A6AE-109F8238F902}"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DBC953-8B39-AE47-B130-8DC00887C050}" type="doc">
      <dgm:prSet loTypeId="urn:microsoft.com/office/officeart/2005/8/layout/default" loCatId="" qsTypeId="urn:microsoft.com/office/officeart/2005/8/quickstyle/simple1" qsCatId="simple" csTypeId="urn:microsoft.com/office/officeart/2005/8/colors/accent2_2" csCatId="accent2" phldr="1"/>
      <dgm:spPr/>
      <dgm:t>
        <a:bodyPr/>
        <a:lstStyle/>
        <a:p>
          <a:endParaRPr lang="en-GB"/>
        </a:p>
      </dgm:t>
    </dgm:pt>
    <dgm:pt modelId="{14D18D35-8E06-6C44-AEE5-0F7332B4175E}">
      <dgm:prSet phldrT="[Text]"/>
      <dgm:spPr/>
      <dgm:t>
        <a:bodyPr/>
        <a:lstStyle/>
        <a:p>
          <a:r>
            <a:rPr lang="en-GB"/>
            <a:t>Record</a:t>
          </a:r>
        </a:p>
      </dgm:t>
    </dgm:pt>
    <dgm:pt modelId="{B0BC7175-B0F2-4B48-BF46-5665B1CD39BD}" type="parTrans" cxnId="{474B541E-3BED-B941-B0E9-7375A0655273}">
      <dgm:prSet/>
      <dgm:spPr/>
      <dgm:t>
        <a:bodyPr/>
        <a:lstStyle/>
        <a:p>
          <a:endParaRPr lang="en-GB"/>
        </a:p>
      </dgm:t>
    </dgm:pt>
    <dgm:pt modelId="{33B8E607-2467-B84F-BF40-8B18A5164037}" type="sibTrans" cxnId="{474B541E-3BED-B941-B0E9-7375A0655273}">
      <dgm:prSet/>
      <dgm:spPr/>
      <dgm:t>
        <a:bodyPr/>
        <a:lstStyle/>
        <a:p>
          <a:endParaRPr lang="en-GB"/>
        </a:p>
      </dgm:t>
    </dgm:pt>
    <dgm:pt modelId="{A98AA1B7-3C57-1641-9B3C-80A3B393FE3D}">
      <dgm:prSet phldrT="[Text]"/>
      <dgm:spPr/>
      <dgm:t>
        <a:bodyPr/>
        <a:lstStyle/>
        <a:p>
          <a:r>
            <a:rPr lang="en-GB" dirty="0"/>
            <a:t>Book</a:t>
          </a:r>
        </a:p>
      </dgm:t>
    </dgm:pt>
    <dgm:pt modelId="{22EDFD83-A8C5-E542-A8B7-224542D64BD3}" type="parTrans" cxnId="{5916EC6C-EF64-DA49-9A18-765BC794D053}">
      <dgm:prSet/>
      <dgm:spPr/>
      <dgm:t>
        <a:bodyPr/>
        <a:lstStyle/>
        <a:p>
          <a:endParaRPr lang="en-GB"/>
        </a:p>
      </dgm:t>
    </dgm:pt>
    <dgm:pt modelId="{94B424EE-890E-D441-B92A-50B9EDBDA800}" type="sibTrans" cxnId="{5916EC6C-EF64-DA49-9A18-765BC794D053}">
      <dgm:prSet/>
      <dgm:spPr/>
      <dgm:t>
        <a:bodyPr/>
        <a:lstStyle/>
        <a:p>
          <a:endParaRPr lang="en-GB"/>
        </a:p>
      </dgm:t>
    </dgm:pt>
    <dgm:pt modelId="{9ED6AC59-2C3C-6D48-8EDB-178586FD0505}">
      <dgm:prSet phldrT="[Text]"/>
      <dgm:spPr/>
      <dgm:t>
        <a:bodyPr/>
        <a:lstStyle/>
        <a:p>
          <a:r>
            <a:rPr lang="en-GB"/>
            <a:t>Evaluate</a:t>
          </a:r>
        </a:p>
      </dgm:t>
    </dgm:pt>
    <dgm:pt modelId="{F382A90B-0EAF-B845-B51C-9DDD2EEA73A5}" type="parTrans" cxnId="{D05FCCC1-D268-4645-B210-FDE9D6D69110}">
      <dgm:prSet/>
      <dgm:spPr/>
      <dgm:t>
        <a:bodyPr/>
        <a:lstStyle/>
        <a:p>
          <a:endParaRPr lang="en-GB"/>
        </a:p>
      </dgm:t>
    </dgm:pt>
    <dgm:pt modelId="{27ACE90C-8509-1F40-8F32-E1326DEFBFEE}" type="sibTrans" cxnId="{D05FCCC1-D268-4645-B210-FDE9D6D69110}">
      <dgm:prSet/>
      <dgm:spPr/>
      <dgm:t>
        <a:bodyPr/>
        <a:lstStyle/>
        <a:p>
          <a:endParaRPr lang="en-GB"/>
        </a:p>
      </dgm:t>
    </dgm:pt>
    <dgm:pt modelId="{3AE8C89F-B2D6-4242-9975-669FFC6F97C2}">
      <dgm:prSet phldrT="[Text]"/>
      <dgm:spPr/>
      <dgm:t>
        <a:bodyPr/>
        <a:lstStyle/>
        <a:p>
          <a:r>
            <a:rPr lang="en-GB"/>
            <a:t>Decide</a:t>
          </a:r>
        </a:p>
      </dgm:t>
    </dgm:pt>
    <dgm:pt modelId="{BE69AA34-33FC-3844-A4F2-3BB5A36F0F17}" type="parTrans" cxnId="{FC5017E3-0A46-874B-9E68-ABA877B69958}">
      <dgm:prSet/>
      <dgm:spPr/>
      <dgm:t>
        <a:bodyPr/>
        <a:lstStyle/>
        <a:p>
          <a:endParaRPr lang="en-GB"/>
        </a:p>
      </dgm:t>
    </dgm:pt>
    <dgm:pt modelId="{588C8D54-3679-6840-A1F8-534A8232A671}" type="sibTrans" cxnId="{FC5017E3-0A46-874B-9E68-ABA877B69958}">
      <dgm:prSet/>
      <dgm:spPr/>
      <dgm:t>
        <a:bodyPr/>
        <a:lstStyle/>
        <a:p>
          <a:endParaRPr lang="en-GB"/>
        </a:p>
      </dgm:t>
    </dgm:pt>
    <dgm:pt modelId="{DD38213E-9222-D94F-8F3D-4EB8A2767817}">
      <dgm:prSet phldrT="[Text]"/>
      <dgm:spPr/>
      <dgm:t>
        <a:bodyPr/>
        <a:lstStyle/>
        <a:p>
          <a:r>
            <a:rPr lang="en-GB"/>
            <a:t>Pay</a:t>
          </a:r>
        </a:p>
      </dgm:t>
    </dgm:pt>
    <dgm:pt modelId="{9127E41E-65C2-444B-A503-3D5959F6CA16}" type="parTrans" cxnId="{31C97BD1-3D76-C843-A4E4-0DC8568D3378}">
      <dgm:prSet/>
      <dgm:spPr/>
      <dgm:t>
        <a:bodyPr/>
        <a:lstStyle/>
        <a:p>
          <a:endParaRPr lang="en-GB"/>
        </a:p>
      </dgm:t>
    </dgm:pt>
    <dgm:pt modelId="{085E46AE-E169-B048-BFA2-73563A425C1F}" type="sibTrans" cxnId="{31C97BD1-3D76-C843-A4E4-0DC8568D3378}">
      <dgm:prSet/>
      <dgm:spPr/>
      <dgm:t>
        <a:bodyPr/>
        <a:lstStyle/>
        <a:p>
          <a:endParaRPr lang="en-GB"/>
        </a:p>
      </dgm:t>
    </dgm:pt>
    <dgm:pt modelId="{2737F1B3-14FE-A245-9004-BDADBEE9A055}">
      <dgm:prSet phldrT="[Text]"/>
      <dgm:spPr/>
      <dgm:t>
        <a:bodyPr/>
        <a:lstStyle/>
        <a:p>
          <a:r>
            <a:rPr lang="en-GB"/>
            <a:t>Inform</a:t>
          </a:r>
        </a:p>
      </dgm:t>
    </dgm:pt>
    <dgm:pt modelId="{85DB6450-0790-2E43-8248-D60839CEC796}" type="parTrans" cxnId="{12BB94E1-B7BF-EE43-B87E-8DB374512786}">
      <dgm:prSet/>
      <dgm:spPr/>
      <dgm:t>
        <a:bodyPr/>
        <a:lstStyle/>
        <a:p>
          <a:endParaRPr lang="en-GB"/>
        </a:p>
      </dgm:t>
    </dgm:pt>
    <dgm:pt modelId="{772F7BBD-E3BC-2F40-B493-3474E382BDC6}" type="sibTrans" cxnId="{12BB94E1-B7BF-EE43-B87E-8DB374512786}">
      <dgm:prSet/>
      <dgm:spPr/>
      <dgm:t>
        <a:bodyPr/>
        <a:lstStyle/>
        <a:p>
          <a:endParaRPr lang="en-GB"/>
        </a:p>
      </dgm:t>
    </dgm:pt>
    <dgm:pt modelId="{E4A2FC8B-7C44-F64E-88B0-46F37D345675}">
      <dgm:prSet phldrT="[Text]"/>
      <dgm:spPr/>
      <dgm:t>
        <a:bodyPr/>
        <a:lstStyle/>
        <a:p>
          <a:r>
            <a:rPr lang="en-GB"/>
            <a:t>Understand</a:t>
          </a:r>
        </a:p>
      </dgm:t>
    </dgm:pt>
    <dgm:pt modelId="{C6737F88-0204-634D-917E-4F2405885A94}" type="parTrans" cxnId="{2CFE2C8A-CABF-6642-AAC8-39F01838E9F5}">
      <dgm:prSet/>
      <dgm:spPr/>
      <dgm:t>
        <a:bodyPr/>
        <a:lstStyle/>
        <a:p>
          <a:endParaRPr lang="en-GB"/>
        </a:p>
      </dgm:t>
    </dgm:pt>
    <dgm:pt modelId="{B9E1B244-19AB-4E46-BF29-4A07D4A2B3AB}" type="sibTrans" cxnId="{2CFE2C8A-CABF-6642-AAC8-39F01838E9F5}">
      <dgm:prSet/>
      <dgm:spPr/>
      <dgm:t>
        <a:bodyPr/>
        <a:lstStyle/>
        <a:p>
          <a:endParaRPr lang="en-GB"/>
        </a:p>
      </dgm:t>
    </dgm:pt>
    <dgm:pt modelId="{016FC134-B5A7-2E49-897D-4E85CD49E19A}">
      <dgm:prSet phldrT="[Text]"/>
      <dgm:spPr/>
      <dgm:t>
        <a:bodyPr/>
        <a:lstStyle/>
        <a:p>
          <a:r>
            <a:rPr lang="en-GB"/>
            <a:t>Request</a:t>
          </a:r>
        </a:p>
      </dgm:t>
    </dgm:pt>
    <dgm:pt modelId="{478D42AD-A35A-EC40-9387-D6B0537046F2}" type="parTrans" cxnId="{010A7DD1-7342-5C43-97A9-D74893BE331F}">
      <dgm:prSet/>
      <dgm:spPr/>
      <dgm:t>
        <a:bodyPr/>
        <a:lstStyle/>
        <a:p>
          <a:endParaRPr lang="en-GB"/>
        </a:p>
      </dgm:t>
    </dgm:pt>
    <dgm:pt modelId="{87CD9ADA-121C-F64C-B470-9F82D3F34DAF}" type="sibTrans" cxnId="{010A7DD1-7342-5C43-97A9-D74893BE331F}">
      <dgm:prSet/>
      <dgm:spPr/>
      <dgm:t>
        <a:bodyPr/>
        <a:lstStyle/>
        <a:p>
          <a:endParaRPr lang="en-GB"/>
        </a:p>
      </dgm:t>
    </dgm:pt>
    <dgm:pt modelId="{13BC31F5-A44A-0E47-B548-4521BB34BE42}">
      <dgm:prSet phldrT="[Text]"/>
      <dgm:spPr/>
      <dgm:t>
        <a:bodyPr/>
        <a:lstStyle/>
        <a:p>
          <a:r>
            <a:rPr lang="en-GB"/>
            <a:t>Apply</a:t>
          </a:r>
        </a:p>
      </dgm:t>
    </dgm:pt>
    <dgm:pt modelId="{6B325913-9EDF-9B46-889B-9C77401D55EE}" type="parTrans" cxnId="{0D5FCF3E-DCEC-3748-9B4D-CB810FEA911B}">
      <dgm:prSet/>
      <dgm:spPr/>
      <dgm:t>
        <a:bodyPr/>
        <a:lstStyle/>
        <a:p>
          <a:endParaRPr lang="en-GB"/>
        </a:p>
      </dgm:t>
    </dgm:pt>
    <dgm:pt modelId="{93A47CFD-3D10-B746-A347-5CA76F38DD73}" type="sibTrans" cxnId="{0D5FCF3E-DCEC-3748-9B4D-CB810FEA911B}">
      <dgm:prSet/>
      <dgm:spPr/>
      <dgm:t>
        <a:bodyPr/>
        <a:lstStyle/>
        <a:p>
          <a:endParaRPr lang="en-GB"/>
        </a:p>
      </dgm:t>
    </dgm:pt>
    <dgm:pt modelId="{D9F2CBB8-B6BE-C144-9A78-F2BAAC13D653}" type="pres">
      <dgm:prSet presAssocID="{1CDBC953-8B39-AE47-B130-8DC00887C050}" presName="diagram" presStyleCnt="0">
        <dgm:presLayoutVars>
          <dgm:dir/>
          <dgm:resizeHandles val="exact"/>
        </dgm:presLayoutVars>
      </dgm:prSet>
      <dgm:spPr/>
    </dgm:pt>
    <dgm:pt modelId="{A7FBFC3B-6FBD-9A4C-8CD8-F11F8BB0052C}" type="pres">
      <dgm:prSet presAssocID="{14D18D35-8E06-6C44-AEE5-0F7332B4175E}" presName="node" presStyleLbl="node1" presStyleIdx="0" presStyleCnt="9">
        <dgm:presLayoutVars>
          <dgm:bulletEnabled val="1"/>
        </dgm:presLayoutVars>
      </dgm:prSet>
      <dgm:spPr/>
    </dgm:pt>
    <dgm:pt modelId="{AA333788-2BB0-DF4A-87E4-B321572DFB5D}" type="pres">
      <dgm:prSet presAssocID="{33B8E607-2467-B84F-BF40-8B18A5164037}" presName="sibTrans" presStyleCnt="0"/>
      <dgm:spPr/>
    </dgm:pt>
    <dgm:pt modelId="{52F5E67A-9FB8-684E-BC61-C804CCA5A623}" type="pres">
      <dgm:prSet presAssocID="{E4A2FC8B-7C44-F64E-88B0-46F37D345675}" presName="node" presStyleLbl="node1" presStyleIdx="1" presStyleCnt="9">
        <dgm:presLayoutVars>
          <dgm:bulletEnabled val="1"/>
        </dgm:presLayoutVars>
      </dgm:prSet>
      <dgm:spPr/>
    </dgm:pt>
    <dgm:pt modelId="{CBC4D5C2-92DF-1643-98BB-8F7716149CBA}" type="pres">
      <dgm:prSet presAssocID="{B9E1B244-19AB-4E46-BF29-4A07D4A2B3AB}" presName="sibTrans" presStyleCnt="0"/>
      <dgm:spPr/>
    </dgm:pt>
    <dgm:pt modelId="{61777D04-9E7A-764A-B111-1075919A5449}" type="pres">
      <dgm:prSet presAssocID="{2737F1B3-14FE-A245-9004-BDADBEE9A055}" presName="node" presStyleLbl="node1" presStyleIdx="2" presStyleCnt="9">
        <dgm:presLayoutVars>
          <dgm:bulletEnabled val="1"/>
        </dgm:presLayoutVars>
      </dgm:prSet>
      <dgm:spPr/>
    </dgm:pt>
    <dgm:pt modelId="{D0F231D9-C2AA-7841-88E0-250CF6CB48A1}" type="pres">
      <dgm:prSet presAssocID="{772F7BBD-E3BC-2F40-B493-3474E382BDC6}" presName="sibTrans" presStyleCnt="0"/>
      <dgm:spPr/>
    </dgm:pt>
    <dgm:pt modelId="{043DFDE8-07A5-854C-845F-CC2518B72188}" type="pres">
      <dgm:prSet presAssocID="{016FC134-B5A7-2E49-897D-4E85CD49E19A}" presName="node" presStyleLbl="node1" presStyleIdx="3" presStyleCnt="9">
        <dgm:presLayoutVars>
          <dgm:bulletEnabled val="1"/>
        </dgm:presLayoutVars>
      </dgm:prSet>
      <dgm:spPr/>
    </dgm:pt>
    <dgm:pt modelId="{8139F57C-AB80-3A4F-B9D8-DD567467D852}" type="pres">
      <dgm:prSet presAssocID="{87CD9ADA-121C-F64C-B470-9F82D3F34DAF}" presName="sibTrans" presStyleCnt="0"/>
      <dgm:spPr/>
    </dgm:pt>
    <dgm:pt modelId="{E7260A1E-0019-CF40-9E22-A2569B2B0873}" type="pres">
      <dgm:prSet presAssocID="{13BC31F5-A44A-0E47-B548-4521BB34BE42}" presName="node" presStyleLbl="node1" presStyleIdx="4" presStyleCnt="9">
        <dgm:presLayoutVars>
          <dgm:bulletEnabled val="1"/>
        </dgm:presLayoutVars>
      </dgm:prSet>
      <dgm:spPr/>
    </dgm:pt>
    <dgm:pt modelId="{A8F43E49-AD44-1D4A-9766-78008DCD396F}" type="pres">
      <dgm:prSet presAssocID="{93A47CFD-3D10-B746-A347-5CA76F38DD73}" presName="sibTrans" presStyleCnt="0"/>
      <dgm:spPr/>
    </dgm:pt>
    <dgm:pt modelId="{693C2671-B38C-EC48-B75F-744D8EE1119B}" type="pres">
      <dgm:prSet presAssocID="{A98AA1B7-3C57-1641-9B3C-80A3B393FE3D}" presName="node" presStyleLbl="node1" presStyleIdx="5" presStyleCnt="9">
        <dgm:presLayoutVars>
          <dgm:bulletEnabled val="1"/>
        </dgm:presLayoutVars>
      </dgm:prSet>
      <dgm:spPr/>
    </dgm:pt>
    <dgm:pt modelId="{0924E7FD-8DA2-B548-8262-E450FC70D207}" type="pres">
      <dgm:prSet presAssocID="{94B424EE-890E-D441-B92A-50B9EDBDA800}" presName="sibTrans" presStyleCnt="0"/>
      <dgm:spPr/>
    </dgm:pt>
    <dgm:pt modelId="{532BDB66-AB35-6E48-BD86-F9B1CF3BF21A}" type="pres">
      <dgm:prSet presAssocID="{9ED6AC59-2C3C-6D48-8EDB-178586FD0505}" presName="node" presStyleLbl="node1" presStyleIdx="6" presStyleCnt="9">
        <dgm:presLayoutVars>
          <dgm:bulletEnabled val="1"/>
        </dgm:presLayoutVars>
      </dgm:prSet>
      <dgm:spPr/>
    </dgm:pt>
    <dgm:pt modelId="{0DC682F3-2DB3-9E41-926B-A926B72A6541}" type="pres">
      <dgm:prSet presAssocID="{27ACE90C-8509-1F40-8F32-E1326DEFBFEE}" presName="sibTrans" presStyleCnt="0"/>
      <dgm:spPr/>
    </dgm:pt>
    <dgm:pt modelId="{1C09F41D-3B12-CA4F-BEB8-998D27877655}" type="pres">
      <dgm:prSet presAssocID="{3AE8C89F-B2D6-4242-9975-669FFC6F97C2}" presName="node" presStyleLbl="node1" presStyleIdx="7" presStyleCnt="9">
        <dgm:presLayoutVars>
          <dgm:bulletEnabled val="1"/>
        </dgm:presLayoutVars>
      </dgm:prSet>
      <dgm:spPr/>
    </dgm:pt>
    <dgm:pt modelId="{4966CEAB-B975-6240-AB11-609F44A4F5A5}" type="pres">
      <dgm:prSet presAssocID="{588C8D54-3679-6840-A1F8-534A8232A671}" presName="sibTrans" presStyleCnt="0"/>
      <dgm:spPr/>
    </dgm:pt>
    <dgm:pt modelId="{01B4B891-C93A-4F43-A939-B991E884AA01}" type="pres">
      <dgm:prSet presAssocID="{DD38213E-9222-D94F-8F3D-4EB8A2767817}" presName="node" presStyleLbl="node1" presStyleIdx="8" presStyleCnt="9">
        <dgm:presLayoutVars>
          <dgm:bulletEnabled val="1"/>
        </dgm:presLayoutVars>
      </dgm:prSet>
      <dgm:spPr/>
    </dgm:pt>
  </dgm:ptLst>
  <dgm:cxnLst>
    <dgm:cxn modelId="{3A495D0A-2DA2-354D-B1A3-E68BE137DB09}" type="presOf" srcId="{A98AA1B7-3C57-1641-9B3C-80A3B393FE3D}" destId="{693C2671-B38C-EC48-B75F-744D8EE1119B}" srcOrd="0" destOrd="0" presId="urn:microsoft.com/office/officeart/2005/8/layout/default"/>
    <dgm:cxn modelId="{EBDA400E-EC6A-704A-8EC5-CC96B501E555}" type="presOf" srcId="{1CDBC953-8B39-AE47-B130-8DC00887C050}" destId="{D9F2CBB8-B6BE-C144-9A78-F2BAAC13D653}" srcOrd="0" destOrd="0" presId="urn:microsoft.com/office/officeart/2005/8/layout/default"/>
    <dgm:cxn modelId="{474B541E-3BED-B941-B0E9-7375A0655273}" srcId="{1CDBC953-8B39-AE47-B130-8DC00887C050}" destId="{14D18D35-8E06-6C44-AEE5-0F7332B4175E}" srcOrd="0" destOrd="0" parTransId="{B0BC7175-B0F2-4B48-BF46-5665B1CD39BD}" sibTransId="{33B8E607-2467-B84F-BF40-8B18A5164037}"/>
    <dgm:cxn modelId="{44C1A03B-0CF1-F041-A61E-BEE1071884CA}" type="presOf" srcId="{DD38213E-9222-D94F-8F3D-4EB8A2767817}" destId="{01B4B891-C93A-4F43-A939-B991E884AA01}" srcOrd="0" destOrd="0" presId="urn:microsoft.com/office/officeart/2005/8/layout/default"/>
    <dgm:cxn modelId="{0D5FCF3E-DCEC-3748-9B4D-CB810FEA911B}" srcId="{1CDBC953-8B39-AE47-B130-8DC00887C050}" destId="{13BC31F5-A44A-0E47-B548-4521BB34BE42}" srcOrd="4" destOrd="0" parTransId="{6B325913-9EDF-9B46-889B-9C77401D55EE}" sibTransId="{93A47CFD-3D10-B746-A347-5CA76F38DD73}"/>
    <dgm:cxn modelId="{E89C2442-F588-E442-B7B5-0268129DD4B6}" type="presOf" srcId="{E4A2FC8B-7C44-F64E-88B0-46F37D345675}" destId="{52F5E67A-9FB8-684E-BC61-C804CCA5A623}" srcOrd="0" destOrd="0" presId="urn:microsoft.com/office/officeart/2005/8/layout/default"/>
    <dgm:cxn modelId="{33F59B45-3F20-2349-8530-02053824ACBF}" type="presOf" srcId="{2737F1B3-14FE-A245-9004-BDADBEE9A055}" destId="{61777D04-9E7A-764A-B111-1075919A5449}" srcOrd="0" destOrd="0" presId="urn:microsoft.com/office/officeart/2005/8/layout/default"/>
    <dgm:cxn modelId="{7D2E0B69-8CA8-4448-8055-E70A76F640E4}" type="presOf" srcId="{9ED6AC59-2C3C-6D48-8EDB-178586FD0505}" destId="{532BDB66-AB35-6E48-BD86-F9B1CF3BF21A}" srcOrd="0" destOrd="0" presId="urn:microsoft.com/office/officeart/2005/8/layout/default"/>
    <dgm:cxn modelId="{D9BCDA6C-135E-0D40-B2D9-A443DA0116F7}" type="presOf" srcId="{3AE8C89F-B2D6-4242-9975-669FFC6F97C2}" destId="{1C09F41D-3B12-CA4F-BEB8-998D27877655}" srcOrd="0" destOrd="0" presId="urn:microsoft.com/office/officeart/2005/8/layout/default"/>
    <dgm:cxn modelId="{5916EC6C-EF64-DA49-9A18-765BC794D053}" srcId="{1CDBC953-8B39-AE47-B130-8DC00887C050}" destId="{A98AA1B7-3C57-1641-9B3C-80A3B393FE3D}" srcOrd="5" destOrd="0" parTransId="{22EDFD83-A8C5-E542-A8B7-224542D64BD3}" sibTransId="{94B424EE-890E-D441-B92A-50B9EDBDA800}"/>
    <dgm:cxn modelId="{7A7A1083-AD16-0040-9843-85E0BFAC7772}" type="presOf" srcId="{13BC31F5-A44A-0E47-B548-4521BB34BE42}" destId="{E7260A1E-0019-CF40-9E22-A2569B2B0873}" srcOrd="0" destOrd="0" presId="urn:microsoft.com/office/officeart/2005/8/layout/default"/>
    <dgm:cxn modelId="{2CFE2C8A-CABF-6642-AAC8-39F01838E9F5}" srcId="{1CDBC953-8B39-AE47-B130-8DC00887C050}" destId="{E4A2FC8B-7C44-F64E-88B0-46F37D345675}" srcOrd="1" destOrd="0" parTransId="{C6737F88-0204-634D-917E-4F2405885A94}" sibTransId="{B9E1B244-19AB-4E46-BF29-4A07D4A2B3AB}"/>
    <dgm:cxn modelId="{A5F09DA6-BBB1-E745-BCBD-95A0870F37EA}" type="presOf" srcId="{016FC134-B5A7-2E49-897D-4E85CD49E19A}" destId="{043DFDE8-07A5-854C-845F-CC2518B72188}" srcOrd="0" destOrd="0" presId="urn:microsoft.com/office/officeart/2005/8/layout/default"/>
    <dgm:cxn modelId="{D05FCCC1-D268-4645-B210-FDE9D6D69110}" srcId="{1CDBC953-8B39-AE47-B130-8DC00887C050}" destId="{9ED6AC59-2C3C-6D48-8EDB-178586FD0505}" srcOrd="6" destOrd="0" parTransId="{F382A90B-0EAF-B845-B51C-9DDD2EEA73A5}" sibTransId="{27ACE90C-8509-1F40-8F32-E1326DEFBFEE}"/>
    <dgm:cxn modelId="{1D143FC6-2A0C-424F-899B-777DDD9866C5}" type="presOf" srcId="{14D18D35-8E06-6C44-AEE5-0F7332B4175E}" destId="{A7FBFC3B-6FBD-9A4C-8CD8-F11F8BB0052C}" srcOrd="0" destOrd="0" presId="urn:microsoft.com/office/officeart/2005/8/layout/default"/>
    <dgm:cxn modelId="{31C97BD1-3D76-C843-A4E4-0DC8568D3378}" srcId="{1CDBC953-8B39-AE47-B130-8DC00887C050}" destId="{DD38213E-9222-D94F-8F3D-4EB8A2767817}" srcOrd="8" destOrd="0" parTransId="{9127E41E-65C2-444B-A503-3D5959F6CA16}" sibTransId="{085E46AE-E169-B048-BFA2-73563A425C1F}"/>
    <dgm:cxn modelId="{010A7DD1-7342-5C43-97A9-D74893BE331F}" srcId="{1CDBC953-8B39-AE47-B130-8DC00887C050}" destId="{016FC134-B5A7-2E49-897D-4E85CD49E19A}" srcOrd="3" destOrd="0" parTransId="{478D42AD-A35A-EC40-9387-D6B0537046F2}" sibTransId="{87CD9ADA-121C-F64C-B470-9F82D3F34DAF}"/>
    <dgm:cxn modelId="{12BB94E1-B7BF-EE43-B87E-8DB374512786}" srcId="{1CDBC953-8B39-AE47-B130-8DC00887C050}" destId="{2737F1B3-14FE-A245-9004-BDADBEE9A055}" srcOrd="2" destOrd="0" parTransId="{85DB6450-0790-2E43-8248-D60839CEC796}" sibTransId="{772F7BBD-E3BC-2F40-B493-3474E382BDC6}"/>
    <dgm:cxn modelId="{FC5017E3-0A46-874B-9E68-ABA877B69958}" srcId="{1CDBC953-8B39-AE47-B130-8DC00887C050}" destId="{3AE8C89F-B2D6-4242-9975-669FFC6F97C2}" srcOrd="7" destOrd="0" parTransId="{BE69AA34-33FC-3844-A4F2-3BB5A36F0F17}" sibTransId="{588C8D54-3679-6840-A1F8-534A8232A671}"/>
    <dgm:cxn modelId="{F105B831-1555-A140-9A60-904E0C1873A6}" type="presParOf" srcId="{D9F2CBB8-B6BE-C144-9A78-F2BAAC13D653}" destId="{A7FBFC3B-6FBD-9A4C-8CD8-F11F8BB0052C}" srcOrd="0" destOrd="0" presId="urn:microsoft.com/office/officeart/2005/8/layout/default"/>
    <dgm:cxn modelId="{353AF3CC-90F3-A346-AF3E-136801611042}" type="presParOf" srcId="{D9F2CBB8-B6BE-C144-9A78-F2BAAC13D653}" destId="{AA333788-2BB0-DF4A-87E4-B321572DFB5D}" srcOrd="1" destOrd="0" presId="urn:microsoft.com/office/officeart/2005/8/layout/default"/>
    <dgm:cxn modelId="{D4F8C6B4-10D3-214E-826A-ED4934618D1D}" type="presParOf" srcId="{D9F2CBB8-B6BE-C144-9A78-F2BAAC13D653}" destId="{52F5E67A-9FB8-684E-BC61-C804CCA5A623}" srcOrd="2" destOrd="0" presId="urn:microsoft.com/office/officeart/2005/8/layout/default"/>
    <dgm:cxn modelId="{3AA761C5-194B-F04A-9568-5EBE78B4F3BD}" type="presParOf" srcId="{D9F2CBB8-B6BE-C144-9A78-F2BAAC13D653}" destId="{CBC4D5C2-92DF-1643-98BB-8F7716149CBA}" srcOrd="3" destOrd="0" presId="urn:microsoft.com/office/officeart/2005/8/layout/default"/>
    <dgm:cxn modelId="{1C26FAC5-46A5-984C-9645-DFC94D9766A6}" type="presParOf" srcId="{D9F2CBB8-B6BE-C144-9A78-F2BAAC13D653}" destId="{61777D04-9E7A-764A-B111-1075919A5449}" srcOrd="4" destOrd="0" presId="urn:microsoft.com/office/officeart/2005/8/layout/default"/>
    <dgm:cxn modelId="{F1C63326-9673-DC42-B8D4-18B791AF0CF4}" type="presParOf" srcId="{D9F2CBB8-B6BE-C144-9A78-F2BAAC13D653}" destId="{D0F231D9-C2AA-7841-88E0-250CF6CB48A1}" srcOrd="5" destOrd="0" presId="urn:microsoft.com/office/officeart/2005/8/layout/default"/>
    <dgm:cxn modelId="{F0B9EF04-81CF-B446-AFBE-ABF89BF261FC}" type="presParOf" srcId="{D9F2CBB8-B6BE-C144-9A78-F2BAAC13D653}" destId="{043DFDE8-07A5-854C-845F-CC2518B72188}" srcOrd="6" destOrd="0" presId="urn:microsoft.com/office/officeart/2005/8/layout/default"/>
    <dgm:cxn modelId="{A8F2BCED-BA4A-4D47-8B91-92D6D7E0BFB9}" type="presParOf" srcId="{D9F2CBB8-B6BE-C144-9A78-F2BAAC13D653}" destId="{8139F57C-AB80-3A4F-B9D8-DD567467D852}" srcOrd="7" destOrd="0" presId="urn:microsoft.com/office/officeart/2005/8/layout/default"/>
    <dgm:cxn modelId="{69614642-20CC-2E4C-9437-5765D7141B68}" type="presParOf" srcId="{D9F2CBB8-B6BE-C144-9A78-F2BAAC13D653}" destId="{E7260A1E-0019-CF40-9E22-A2569B2B0873}" srcOrd="8" destOrd="0" presId="urn:microsoft.com/office/officeart/2005/8/layout/default"/>
    <dgm:cxn modelId="{7C1BB5AF-8402-3344-A12A-05613C39857B}" type="presParOf" srcId="{D9F2CBB8-B6BE-C144-9A78-F2BAAC13D653}" destId="{A8F43E49-AD44-1D4A-9766-78008DCD396F}" srcOrd="9" destOrd="0" presId="urn:microsoft.com/office/officeart/2005/8/layout/default"/>
    <dgm:cxn modelId="{BF8B8568-21DD-F046-8AA3-622D2E5133C5}" type="presParOf" srcId="{D9F2CBB8-B6BE-C144-9A78-F2BAAC13D653}" destId="{693C2671-B38C-EC48-B75F-744D8EE1119B}" srcOrd="10" destOrd="0" presId="urn:microsoft.com/office/officeart/2005/8/layout/default"/>
    <dgm:cxn modelId="{B8F2F79D-FBDE-AA47-819F-0953234D1A82}" type="presParOf" srcId="{D9F2CBB8-B6BE-C144-9A78-F2BAAC13D653}" destId="{0924E7FD-8DA2-B548-8262-E450FC70D207}" srcOrd="11" destOrd="0" presId="urn:microsoft.com/office/officeart/2005/8/layout/default"/>
    <dgm:cxn modelId="{3500680C-5214-6849-A62B-0E56245B665A}" type="presParOf" srcId="{D9F2CBB8-B6BE-C144-9A78-F2BAAC13D653}" destId="{532BDB66-AB35-6E48-BD86-F9B1CF3BF21A}" srcOrd="12" destOrd="0" presId="urn:microsoft.com/office/officeart/2005/8/layout/default"/>
    <dgm:cxn modelId="{3491D231-AA85-8C4B-BA81-23F11EABD746}" type="presParOf" srcId="{D9F2CBB8-B6BE-C144-9A78-F2BAAC13D653}" destId="{0DC682F3-2DB3-9E41-926B-A926B72A6541}" srcOrd="13" destOrd="0" presId="urn:microsoft.com/office/officeart/2005/8/layout/default"/>
    <dgm:cxn modelId="{4EF70B5F-A9B7-DC4D-88B4-499CF9499436}" type="presParOf" srcId="{D9F2CBB8-B6BE-C144-9A78-F2BAAC13D653}" destId="{1C09F41D-3B12-CA4F-BEB8-998D27877655}" srcOrd="14" destOrd="0" presId="urn:microsoft.com/office/officeart/2005/8/layout/default"/>
    <dgm:cxn modelId="{3808AEE5-FA9B-3146-B6FC-8F1AC9765BB8}" type="presParOf" srcId="{D9F2CBB8-B6BE-C144-9A78-F2BAAC13D653}" destId="{4966CEAB-B975-6240-AB11-609F44A4F5A5}" srcOrd="15" destOrd="0" presId="urn:microsoft.com/office/officeart/2005/8/layout/default"/>
    <dgm:cxn modelId="{C8AF9F6E-B2B9-AC4B-81CD-74BFED8D4AAF}" type="presParOf" srcId="{D9F2CBB8-B6BE-C144-9A78-F2BAAC13D653}" destId="{01B4B891-C93A-4F43-A939-B991E884AA01}" srcOrd="16"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B9FB8-FBA6-6B43-9AE5-D2FA7ACD8EB5}">
      <dsp:nvSpPr>
        <dsp:cNvPr id="0" name=""/>
        <dsp:cNvSpPr/>
      </dsp:nvSpPr>
      <dsp:spPr>
        <a:xfrm>
          <a:off x="7021" y="454781"/>
          <a:ext cx="2098515" cy="12591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Find</a:t>
          </a:r>
        </a:p>
        <a:p>
          <a:pPr marL="171450" lvl="1" indent="-171450" algn="l" defTabSz="711200">
            <a:lnSpc>
              <a:spcPct val="90000"/>
            </a:lnSpc>
            <a:spcBef>
              <a:spcPct val="0"/>
            </a:spcBef>
            <a:spcAft>
              <a:spcPct val="15000"/>
            </a:spcAft>
            <a:buChar char="•"/>
          </a:pPr>
          <a:r>
            <a:rPr lang="en-GB" sz="1600" kern="1200"/>
            <a:t>Find the service to update your phone number</a:t>
          </a:r>
        </a:p>
      </dsp:txBody>
      <dsp:txXfrm>
        <a:off x="43899" y="491659"/>
        <a:ext cx="2024759" cy="1185353"/>
      </dsp:txXfrm>
    </dsp:sp>
    <dsp:sp modelId="{2B291DCC-7FDC-AC45-89F3-A0E7376D0243}">
      <dsp:nvSpPr>
        <dsp:cNvPr id="0" name=""/>
        <dsp:cNvSpPr/>
      </dsp:nvSpPr>
      <dsp:spPr>
        <a:xfrm>
          <a:off x="2315387" y="824120"/>
          <a:ext cx="444885" cy="5204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2315387" y="928206"/>
        <a:ext cx="311420" cy="312259"/>
      </dsp:txXfrm>
    </dsp:sp>
    <dsp:sp modelId="{0E9AED90-2E3B-F240-BECF-AA4C4852B2C1}">
      <dsp:nvSpPr>
        <dsp:cNvPr id="0" name=""/>
        <dsp:cNvSpPr/>
      </dsp:nvSpPr>
      <dsp:spPr>
        <a:xfrm>
          <a:off x="2944942" y="454781"/>
          <a:ext cx="2098515" cy="12591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Tell</a:t>
          </a:r>
        </a:p>
        <a:p>
          <a:pPr marL="171450" lvl="1" indent="-171450" algn="l" defTabSz="711200">
            <a:lnSpc>
              <a:spcPct val="90000"/>
            </a:lnSpc>
            <a:spcBef>
              <a:spcPct val="0"/>
            </a:spcBef>
            <a:spcAft>
              <a:spcPct val="15000"/>
            </a:spcAft>
            <a:buChar char="•"/>
          </a:pPr>
          <a:r>
            <a:rPr lang="en-GB" sz="1600" kern="1200"/>
            <a:t>Tell the service your new telephone number</a:t>
          </a:r>
        </a:p>
      </dsp:txBody>
      <dsp:txXfrm>
        <a:off x="2981820" y="491659"/>
        <a:ext cx="2024759" cy="1185353"/>
      </dsp:txXfrm>
    </dsp:sp>
    <dsp:sp modelId="{211697D3-FD20-754F-9C7B-BD2276611FA7}">
      <dsp:nvSpPr>
        <dsp:cNvPr id="0" name=""/>
        <dsp:cNvSpPr/>
      </dsp:nvSpPr>
      <dsp:spPr>
        <a:xfrm>
          <a:off x="5253309" y="824120"/>
          <a:ext cx="444885" cy="5204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GB" sz="1700" kern="1200"/>
        </a:p>
      </dsp:txBody>
      <dsp:txXfrm>
        <a:off x="5253309" y="928206"/>
        <a:ext cx="311420" cy="312259"/>
      </dsp:txXfrm>
    </dsp:sp>
    <dsp:sp modelId="{3D803EA2-2DAC-1E43-A6AE-109F8238F902}">
      <dsp:nvSpPr>
        <dsp:cNvPr id="0" name=""/>
        <dsp:cNvSpPr/>
      </dsp:nvSpPr>
      <dsp:spPr>
        <a:xfrm>
          <a:off x="5882863" y="454781"/>
          <a:ext cx="2098515" cy="12591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GB" sz="2100" kern="1200"/>
            <a:t>Confirm</a:t>
          </a:r>
        </a:p>
        <a:p>
          <a:pPr marL="171450" lvl="1" indent="-171450" algn="l" defTabSz="711200">
            <a:lnSpc>
              <a:spcPct val="90000"/>
            </a:lnSpc>
            <a:spcBef>
              <a:spcPct val="0"/>
            </a:spcBef>
            <a:spcAft>
              <a:spcPct val="15000"/>
            </a:spcAft>
            <a:buChar char="•"/>
          </a:pPr>
          <a:r>
            <a:rPr lang="en-GB" sz="1600" kern="1200"/>
            <a:t>Confirm your new telephone number before submitting</a:t>
          </a:r>
        </a:p>
      </dsp:txBody>
      <dsp:txXfrm>
        <a:off x="5919741" y="491659"/>
        <a:ext cx="2024759" cy="1185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10EBE0-AB93-D740-B462-09B426E2B385}">
      <dsp:nvSpPr>
        <dsp:cNvPr id="0" name=""/>
        <dsp:cNvSpPr/>
      </dsp:nvSpPr>
      <dsp:spPr>
        <a:xfrm>
          <a:off x="0" y="335424"/>
          <a:ext cx="2496375" cy="149782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Authenticate</a:t>
          </a:r>
        </a:p>
        <a:p>
          <a:pPr marL="114300" lvl="1" indent="-114300" algn="l" defTabSz="666750">
            <a:lnSpc>
              <a:spcPct val="90000"/>
            </a:lnSpc>
            <a:spcBef>
              <a:spcPct val="0"/>
            </a:spcBef>
            <a:spcAft>
              <a:spcPct val="15000"/>
            </a:spcAft>
            <a:buChar char="•"/>
          </a:pPr>
          <a:r>
            <a:rPr lang="en-GB" sz="1500" kern="1200"/>
            <a:t>Does your service require the user to login?</a:t>
          </a:r>
        </a:p>
      </dsp:txBody>
      <dsp:txXfrm>
        <a:off x="73118" y="408542"/>
        <a:ext cx="2350139" cy="1351588"/>
      </dsp:txXfrm>
    </dsp:sp>
    <dsp:sp modelId="{E5DD4F7F-7445-FC4C-936A-2DCF6772D740}">
      <dsp:nvSpPr>
        <dsp:cNvPr id="0" name=""/>
        <dsp:cNvSpPr/>
      </dsp:nvSpPr>
      <dsp:spPr>
        <a:xfrm>
          <a:off x="2746012" y="335424"/>
          <a:ext cx="2496375" cy="149782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Provide evidence</a:t>
          </a:r>
        </a:p>
        <a:p>
          <a:pPr marL="114300" lvl="1" indent="-114300" algn="l" defTabSz="666750">
            <a:lnSpc>
              <a:spcPct val="90000"/>
            </a:lnSpc>
            <a:spcBef>
              <a:spcPct val="0"/>
            </a:spcBef>
            <a:spcAft>
              <a:spcPct val="15000"/>
            </a:spcAft>
            <a:buChar char="•"/>
          </a:pPr>
          <a:r>
            <a:rPr lang="en-GB" sz="1500" kern="1200"/>
            <a:t>Does your service require proof of the new number?</a:t>
          </a:r>
        </a:p>
      </dsp:txBody>
      <dsp:txXfrm>
        <a:off x="2819130" y="408542"/>
        <a:ext cx="2350139" cy="1351588"/>
      </dsp:txXfrm>
    </dsp:sp>
    <dsp:sp modelId="{15336946-D10A-D841-BA03-73E1757035B1}">
      <dsp:nvSpPr>
        <dsp:cNvPr id="0" name=""/>
        <dsp:cNvSpPr/>
      </dsp:nvSpPr>
      <dsp:spPr>
        <a:xfrm>
          <a:off x="5492025" y="335424"/>
          <a:ext cx="2496375" cy="149782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GB" sz="1900" kern="1200"/>
            <a:t>Give permission</a:t>
          </a:r>
        </a:p>
        <a:p>
          <a:pPr marL="114300" lvl="1" indent="-114300" algn="l" defTabSz="666750">
            <a:lnSpc>
              <a:spcPct val="90000"/>
            </a:lnSpc>
            <a:spcBef>
              <a:spcPct val="0"/>
            </a:spcBef>
            <a:spcAft>
              <a:spcPct val="15000"/>
            </a:spcAft>
            <a:buChar char="•"/>
          </a:pPr>
          <a:r>
            <a:rPr lang="en-GB" sz="1500" kern="1200"/>
            <a:t>Do you need to ask for permission to use the number for certain purposes?</a:t>
          </a:r>
        </a:p>
      </dsp:txBody>
      <dsp:txXfrm>
        <a:off x="5565143" y="408542"/>
        <a:ext cx="2350139" cy="13515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B9FB8-FBA6-6B43-9AE5-D2FA7ACD8EB5}">
      <dsp:nvSpPr>
        <dsp:cNvPr id="0" name=""/>
        <dsp:cNvSpPr/>
      </dsp:nvSpPr>
      <dsp:spPr>
        <a:xfrm>
          <a:off x="0" y="408106"/>
          <a:ext cx="1143000" cy="6858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Find</a:t>
          </a:r>
        </a:p>
      </dsp:txBody>
      <dsp:txXfrm>
        <a:off x="20086" y="428192"/>
        <a:ext cx="1102828" cy="645628"/>
      </dsp:txXfrm>
    </dsp:sp>
    <dsp:sp modelId="{2B291DCC-7FDC-AC45-89F3-A0E7376D0243}">
      <dsp:nvSpPr>
        <dsp:cNvPr id="0" name=""/>
        <dsp:cNvSpPr/>
      </dsp:nvSpPr>
      <dsp:spPr>
        <a:xfrm>
          <a:off x="1257300" y="609274"/>
          <a:ext cx="242316" cy="28346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p>
      </dsp:txBody>
      <dsp:txXfrm>
        <a:off x="1257300" y="665967"/>
        <a:ext cx="169621" cy="170078"/>
      </dsp:txXfrm>
    </dsp:sp>
    <dsp:sp modelId="{F1453761-AAB3-8C49-A6CF-A7CDA58F587D}">
      <dsp:nvSpPr>
        <dsp:cNvPr id="0" name=""/>
        <dsp:cNvSpPr/>
      </dsp:nvSpPr>
      <dsp:spPr>
        <a:xfrm>
          <a:off x="1600200" y="408106"/>
          <a:ext cx="1143000" cy="6858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Authenticate</a:t>
          </a:r>
        </a:p>
      </dsp:txBody>
      <dsp:txXfrm>
        <a:off x="1620286" y="428192"/>
        <a:ext cx="1102828" cy="645628"/>
      </dsp:txXfrm>
    </dsp:sp>
    <dsp:sp modelId="{E4452F69-BBBE-9F49-BCAF-0742E90073AB}">
      <dsp:nvSpPr>
        <dsp:cNvPr id="0" name=""/>
        <dsp:cNvSpPr/>
      </dsp:nvSpPr>
      <dsp:spPr>
        <a:xfrm>
          <a:off x="2857500" y="609274"/>
          <a:ext cx="242316" cy="28346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p>
      </dsp:txBody>
      <dsp:txXfrm>
        <a:off x="2857500" y="665967"/>
        <a:ext cx="169621" cy="170078"/>
      </dsp:txXfrm>
    </dsp:sp>
    <dsp:sp modelId="{0E9AED90-2E3B-F240-BECF-AA4C4852B2C1}">
      <dsp:nvSpPr>
        <dsp:cNvPr id="0" name=""/>
        <dsp:cNvSpPr/>
      </dsp:nvSpPr>
      <dsp:spPr>
        <a:xfrm>
          <a:off x="3200400" y="408106"/>
          <a:ext cx="1143000" cy="6858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Tell</a:t>
          </a:r>
        </a:p>
      </dsp:txBody>
      <dsp:txXfrm>
        <a:off x="3220486" y="428192"/>
        <a:ext cx="1102828" cy="645628"/>
      </dsp:txXfrm>
    </dsp:sp>
    <dsp:sp modelId="{211697D3-FD20-754F-9C7B-BD2276611FA7}">
      <dsp:nvSpPr>
        <dsp:cNvPr id="0" name=""/>
        <dsp:cNvSpPr/>
      </dsp:nvSpPr>
      <dsp:spPr>
        <a:xfrm>
          <a:off x="4457700" y="609274"/>
          <a:ext cx="242316" cy="28346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p>
      </dsp:txBody>
      <dsp:txXfrm>
        <a:off x="4457700" y="665967"/>
        <a:ext cx="169621" cy="170078"/>
      </dsp:txXfrm>
    </dsp:sp>
    <dsp:sp modelId="{7C7D9D27-035C-A242-98FC-D6B20AF4E6EA}">
      <dsp:nvSpPr>
        <dsp:cNvPr id="0" name=""/>
        <dsp:cNvSpPr/>
      </dsp:nvSpPr>
      <dsp:spPr>
        <a:xfrm>
          <a:off x="4800600" y="408106"/>
          <a:ext cx="1143000" cy="6858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Provide evidence</a:t>
          </a:r>
        </a:p>
      </dsp:txBody>
      <dsp:txXfrm>
        <a:off x="4820686" y="428192"/>
        <a:ext cx="1102828" cy="645628"/>
      </dsp:txXfrm>
    </dsp:sp>
    <dsp:sp modelId="{8420931A-8F9F-9F48-B098-34A697893266}">
      <dsp:nvSpPr>
        <dsp:cNvPr id="0" name=""/>
        <dsp:cNvSpPr/>
      </dsp:nvSpPr>
      <dsp:spPr>
        <a:xfrm>
          <a:off x="6057900" y="609274"/>
          <a:ext cx="242315" cy="28346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p>
      </dsp:txBody>
      <dsp:txXfrm>
        <a:off x="6057900" y="665967"/>
        <a:ext cx="169621" cy="170078"/>
      </dsp:txXfrm>
    </dsp:sp>
    <dsp:sp modelId="{64C7BEDB-8DBF-614A-9038-9780DB047D97}">
      <dsp:nvSpPr>
        <dsp:cNvPr id="0" name=""/>
        <dsp:cNvSpPr/>
      </dsp:nvSpPr>
      <dsp:spPr>
        <a:xfrm>
          <a:off x="6400800" y="408106"/>
          <a:ext cx="1143000" cy="6858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Give permission</a:t>
          </a:r>
        </a:p>
      </dsp:txBody>
      <dsp:txXfrm>
        <a:off x="6420886" y="428192"/>
        <a:ext cx="1102828" cy="645628"/>
      </dsp:txXfrm>
    </dsp:sp>
    <dsp:sp modelId="{F2221335-5077-6C43-BA69-101B71E2A14A}">
      <dsp:nvSpPr>
        <dsp:cNvPr id="0" name=""/>
        <dsp:cNvSpPr/>
      </dsp:nvSpPr>
      <dsp:spPr>
        <a:xfrm>
          <a:off x="7658100" y="609274"/>
          <a:ext cx="242315" cy="283464"/>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en-GB" sz="1050" kern="1200"/>
        </a:p>
      </dsp:txBody>
      <dsp:txXfrm>
        <a:off x="7658100" y="665967"/>
        <a:ext cx="169621" cy="170078"/>
      </dsp:txXfrm>
    </dsp:sp>
    <dsp:sp modelId="{3D803EA2-2DAC-1E43-A6AE-109F8238F902}">
      <dsp:nvSpPr>
        <dsp:cNvPr id="0" name=""/>
        <dsp:cNvSpPr/>
      </dsp:nvSpPr>
      <dsp:spPr>
        <a:xfrm>
          <a:off x="8001000" y="408106"/>
          <a:ext cx="1143000" cy="6858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Confirm</a:t>
          </a:r>
        </a:p>
      </dsp:txBody>
      <dsp:txXfrm>
        <a:off x="8021086" y="428192"/>
        <a:ext cx="1102828" cy="645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BFC3B-6FBD-9A4C-8CD8-F11F8BB0052C}">
      <dsp:nvSpPr>
        <dsp:cNvPr id="0" name=""/>
        <dsp:cNvSpPr/>
      </dsp:nvSpPr>
      <dsp:spPr>
        <a:xfrm>
          <a:off x="45213" y="26"/>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Record</a:t>
          </a:r>
        </a:p>
      </dsp:txBody>
      <dsp:txXfrm>
        <a:off x="45213" y="26"/>
        <a:ext cx="656678" cy="394007"/>
      </dsp:txXfrm>
    </dsp:sp>
    <dsp:sp modelId="{52F5E67A-9FB8-684E-BC61-C804CCA5A623}">
      <dsp:nvSpPr>
        <dsp:cNvPr id="0" name=""/>
        <dsp:cNvSpPr/>
      </dsp:nvSpPr>
      <dsp:spPr>
        <a:xfrm>
          <a:off x="767560" y="26"/>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Understand</a:t>
          </a:r>
        </a:p>
      </dsp:txBody>
      <dsp:txXfrm>
        <a:off x="767560" y="26"/>
        <a:ext cx="656678" cy="394007"/>
      </dsp:txXfrm>
    </dsp:sp>
    <dsp:sp modelId="{61777D04-9E7A-764A-B111-1075919A5449}">
      <dsp:nvSpPr>
        <dsp:cNvPr id="0" name=""/>
        <dsp:cNvSpPr/>
      </dsp:nvSpPr>
      <dsp:spPr>
        <a:xfrm>
          <a:off x="1489906" y="26"/>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Inform</a:t>
          </a:r>
        </a:p>
      </dsp:txBody>
      <dsp:txXfrm>
        <a:off x="1489906" y="26"/>
        <a:ext cx="656678" cy="394007"/>
      </dsp:txXfrm>
    </dsp:sp>
    <dsp:sp modelId="{043DFDE8-07A5-854C-845F-CC2518B72188}">
      <dsp:nvSpPr>
        <dsp:cNvPr id="0" name=""/>
        <dsp:cNvSpPr/>
      </dsp:nvSpPr>
      <dsp:spPr>
        <a:xfrm>
          <a:off x="2212253" y="26"/>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Request</a:t>
          </a:r>
        </a:p>
      </dsp:txBody>
      <dsp:txXfrm>
        <a:off x="2212253" y="26"/>
        <a:ext cx="656678" cy="394007"/>
      </dsp:txXfrm>
    </dsp:sp>
    <dsp:sp modelId="{E7260A1E-0019-CF40-9E22-A2569B2B0873}">
      <dsp:nvSpPr>
        <dsp:cNvPr id="0" name=""/>
        <dsp:cNvSpPr/>
      </dsp:nvSpPr>
      <dsp:spPr>
        <a:xfrm>
          <a:off x="45213" y="459701"/>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Apply</a:t>
          </a:r>
        </a:p>
      </dsp:txBody>
      <dsp:txXfrm>
        <a:off x="45213" y="459701"/>
        <a:ext cx="656678" cy="394007"/>
      </dsp:txXfrm>
    </dsp:sp>
    <dsp:sp modelId="{693C2671-B38C-EC48-B75F-744D8EE1119B}">
      <dsp:nvSpPr>
        <dsp:cNvPr id="0" name=""/>
        <dsp:cNvSpPr/>
      </dsp:nvSpPr>
      <dsp:spPr>
        <a:xfrm>
          <a:off x="767560" y="459701"/>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t>Book</a:t>
          </a:r>
        </a:p>
      </dsp:txBody>
      <dsp:txXfrm>
        <a:off x="767560" y="459701"/>
        <a:ext cx="656678" cy="394007"/>
      </dsp:txXfrm>
    </dsp:sp>
    <dsp:sp modelId="{532BDB66-AB35-6E48-BD86-F9B1CF3BF21A}">
      <dsp:nvSpPr>
        <dsp:cNvPr id="0" name=""/>
        <dsp:cNvSpPr/>
      </dsp:nvSpPr>
      <dsp:spPr>
        <a:xfrm>
          <a:off x="1489906" y="459701"/>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Evaluate</a:t>
          </a:r>
        </a:p>
      </dsp:txBody>
      <dsp:txXfrm>
        <a:off x="1489906" y="459701"/>
        <a:ext cx="656678" cy="394007"/>
      </dsp:txXfrm>
    </dsp:sp>
    <dsp:sp modelId="{1C09F41D-3B12-CA4F-BEB8-998D27877655}">
      <dsp:nvSpPr>
        <dsp:cNvPr id="0" name=""/>
        <dsp:cNvSpPr/>
      </dsp:nvSpPr>
      <dsp:spPr>
        <a:xfrm>
          <a:off x="2212253" y="459701"/>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Decide</a:t>
          </a:r>
        </a:p>
      </dsp:txBody>
      <dsp:txXfrm>
        <a:off x="2212253" y="459701"/>
        <a:ext cx="656678" cy="394007"/>
      </dsp:txXfrm>
    </dsp:sp>
    <dsp:sp modelId="{01B4B891-C93A-4F43-A939-B991E884AA01}">
      <dsp:nvSpPr>
        <dsp:cNvPr id="0" name=""/>
        <dsp:cNvSpPr/>
      </dsp:nvSpPr>
      <dsp:spPr>
        <a:xfrm>
          <a:off x="1128733" y="919377"/>
          <a:ext cx="656678" cy="39400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a:t>Pay</a:t>
          </a:r>
        </a:p>
      </dsp:txBody>
      <dsp:txXfrm>
        <a:off x="1128733" y="919377"/>
        <a:ext cx="656678" cy="39400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4"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425169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88E4DDA9-4CC9-74BC-88D3-F02E56CCBECD}"/>
            </a:ext>
          </a:extLst>
        </p:cNvPr>
        <p:cNvGrpSpPr/>
        <p:nvPr/>
      </p:nvGrpSpPr>
      <p:grpSpPr>
        <a:xfrm>
          <a:off x="0" y="0"/>
          <a:ext cx="0" cy="0"/>
          <a:chOff x="0" y="0"/>
          <a:chExt cx="0" cy="0"/>
        </a:xfrm>
      </p:grpSpPr>
      <p:sp>
        <p:nvSpPr>
          <p:cNvPr id="294" name="Google Shape;294;g22333a9e86d_46_0:notes">
            <a:extLst>
              <a:ext uri="{FF2B5EF4-FFF2-40B4-BE49-F238E27FC236}">
                <a16:creationId xmlns:a16="http://schemas.microsoft.com/office/drawing/2014/main" id="{2A98EA26-048A-A320-9B3D-65A5126B64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2333a9e86d_46_0:notes">
            <a:extLst>
              <a:ext uri="{FF2B5EF4-FFF2-40B4-BE49-F238E27FC236}">
                <a16:creationId xmlns:a16="http://schemas.microsoft.com/office/drawing/2014/main" id="{36B1EA1A-CE82-799D-2B97-00AE436904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400">
              <a:ea typeface="Calibri"/>
              <a:cs typeface="Calibri"/>
            </a:endParaRPr>
          </a:p>
        </p:txBody>
      </p:sp>
    </p:spTree>
    <p:extLst>
      <p:ext uri="{BB962C8B-B14F-4D97-AF65-F5344CB8AC3E}">
        <p14:creationId xmlns:p14="http://schemas.microsoft.com/office/powerpoint/2010/main" val="401502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1AA5D83F-BA6C-226F-09F6-BF9B167A767A}"/>
            </a:ext>
          </a:extLst>
        </p:cNvPr>
        <p:cNvGrpSpPr/>
        <p:nvPr/>
      </p:nvGrpSpPr>
      <p:grpSpPr>
        <a:xfrm>
          <a:off x="0" y="0"/>
          <a:ext cx="0" cy="0"/>
          <a:chOff x="0" y="0"/>
          <a:chExt cx="0" cy="0"/>
        </a:xfrm>
      </p:grpSpPr>
      <p:sp>
        <p:nvSpPr>
          <p:cNvPr id="294" name="Google Shape;294;g22333a9e86d_46_0:notes">
            <a:extLst>
              <a:ext uri="{FF2B5EF4-FFF2-40B4-BE49-F238E27FC236}">
                <a16:creationId xmlns:a16="http://schemas.microsoft.com/office/drawing/2014/main" id="{E27CB16B-0655-A559-DD21-9A7FE2095B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2333a9e86d_46_0:notes">
            <a:extLst>
              <a:ext uri="{FF2B5EF4-FFF2-40B4-BE49-F238E27FC236}">
                <a16:creationId xmlns:a16="http://schemas.microsoft.com/office/drawing/2014/main" id="{C6F2B453-66B8-13C3-AB21-5A3D04E546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400">
              <a:ea typeface="Calibri"/>
              <a:cs typeface="Calibri"/>
            </a:endParaRPr>
          </a:p>
        </p:txBody>
      </p:sp>
    </p:spTree>
    <p:extLst>
      <p:ext uri="{BB962C8B-B14F-4D97-AF65-F5344CB8AC3E}">
        <p14:creationId xmlns:p14="http://schemas.microsoft.com/office/powerpoint/2010/main" val="2447476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77333C02-5A9F-025A-DB88-85D4C18E6EF7}"/>
            </a:ext>
          </a:extLst>
        </p:cNvPr>
        <p:cNvGrpSpPr/>
        <p:nvPr/>
      </p:nvGrpSpPr>
      <p:grpSpPr>
        <a:xfrm>
          <a:off x="0" y="0"/>
          <a:ext cx="0" cy="0"/>
          <a:chOff x="0" y="0"/>
          <a:chExt cx="0" cy="0"/>
        </a:xfrm>
      </p:grpSpPr>
      <p:sp>
        <p:nvSpPr>
          <p:cNvPr id="294" name="Google Shape;294;g22333a9e86d_46_0:notes">
            <a:extLst>
              <a:ext uri="{FF2B5EF4-FFF2-40B4-BE49-F238E27FC236}">
                <a16:creationId xmlns:a16="http://schemas.microsoft.com/office/drawing/2014/main" id="{B0D14B92-EF6E-25EF-8C25-8FA362092AF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2333a9e86d_46_0:notes">
            <a:extLst>
              <a:ext uri="{FF2B5EF4-FFF2-40B4-BE49-F238E27FC236}">
                <a16:creationId xmlns:a16="http://schemas.microsoft.com/office/drawing/2014/main" id="{9B8F56B7-2F37-7AB8-90BA-0390537E90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400">
              <a:ea typeface="Calibri"/>
              <a:cs typeface="Calibri"/>
            </a:endParaRPr>
          </a:p>
        </p:txBody>
      </p:sp>
    </p:spTree>
    <p:extLst>
      <p:ext uri="{BB962C8B-B14F-4D97-AF65-F5344CB8AC3E}">
        <p14:creationId xmlns:p14="http://schemas.microsoft.com/office/powerpoint/2010/main" val="2962430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DFFF2148-594A-1497-B90F-B842A3D8DF4B}"/>
            </a:ext>
          </a:extLst>
        </p:cNvPr>
        <p:cNvGrpSpPr/>
        <p:nvPr/>
      </p:nvGrpSpPr>
      <p:grpSpPr>
        <a:xfrm>
          <a:off x="0" y="0"/>
          <a:ext cx="0" cy="0"/>
          <a:chOff x="0" y="0"/>
          <a:chExt cx="0" cy="0"/>
        </a:xfrm>
      </p:grpSpPr>
      <p:sp>
        <p:nvSpPr>
          <p:cNvPr id="294" name="Google Shape;294;g22333a9e86d_46_0:notes">
            <a:extLst>
              <a:ext uri="{FF2B5EF4-FFF2-40B4-BE49-F238E27FC236}">
                <a16:creationId xmlns:a16="http://schemas.microsoft.com/office/drawing/2014/main" id="{E65E5E7A-74C2-B317-7851-A5F8F51398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2333a9e86d_46_0:notes">
            <a:extLst>
              <a:ext uri="{FF2B5EF4-FFF2-40B4-BE49-F238E27FC236}">
                <a16:creationId xmlns:a16="http://schemas.microsoft.com/office/drawing/2014/main" id="{FB047656-1BB6-E97B-2CF6-A28B90B79B4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400">
              <a:ea typeface="Calibri"/>
              <a:cs typeface="Calibri"/>
            </a:endParaRPr>
          </a:p>
        </p:txBody>
      </p:sp>
    </p:spTree>
    <p:extLst>
      <p:ext uri="{BB962C8B-B14F-4D97-AF65-F5344CB8AC3E}">
        <p14:creationId xmlns:p14="http://schemas.microsoft.com/office/powerpoint/2010/main" val="2340454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cap="none">
                <a:solidFill>
                  <a:srgbClr val="000000"/>
                </a:solidFill>
                <a:effectLst/>
                <a:latin typeface="Arial"/>
                <a:ea typeface="Arial"/>
                <a:cs typeface="Arial"/>
                <a:sym typeface="Arial"/>
              </a:rPr>
              <a:t>For user needs we looked at both the needs of the person applying, and the person managing the application. We labelled some as “more common” based on the number of contributors that agreed it would apply to their department, and some as “less common” where fewer departments agreed to it. Nothing in the service pattern is absolutely mandatory however – it’s our expectation that designers would still need to validate which parts are suitable for the service they are designing.</a:t>
            </a:r>
          </a:p>
          <a:p>
            <a:endParaRPr lang="en-GB"/>
          </a:p>
        </p:txBody>
      </p:sp>
    </p:spTree>
    <p:extLst>
      <p:ext uri="{BB962C8B-B14F-4D97-AF65-F5344CB8AC3E}">
        <p14:creationId xmlns:p14="http://schemas.microsoft.com/office/powerpoint/2010/main" val="15945851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3C2DF147-F6D6-4F43-AA6D-4451B7AC6AD1}"/>
            </a:ext>
          </a:extLst>
        </p:cNvPr>
        <p:cNvGrpSpPr/>
        <p:nvPr/>
      </p:nvGrpSpPr>
      <p:grpSpPr>
        <a:xfrm>
          <a:off x="0" y="0"/>
          <a:ext cx="0" cy="0"/>
          <a:chOff x="0" y="0"/>
          <a:chExt cx="0" cy="0"/>
        </a:xfrm>
      </p:grpSpPr>
      <p:sp>
        <p:nvSpPr>
          <p:cNvPr id="294" name="Google Shape;294;g22333a9e86d_46_0:notes">
            <a:extLst>
              <a:ext uri="{FF2B5EF4-FFF2-40B4-BE49-F238E27FC236}">
                <a16:creationId xmlns:a16="http://schemas.microsoft.com/office/drawing/2014/main" id="{3C06B788-5732-864A-564D-349C3C55659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2333a9e86d_46_0:notes">
            <a:extLst>
              <a:ext uri="{FF2B5EF4-FFF2-40B4-BE49-F238E27FC236}">
                <a16:creationId xmlns:a16="http://schemas.microsoft.com/office/drawing/2014/main" id="{3EE9B0F1-0F45-D3A2-A29D-94FE5BC3FC6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400">
              <a:ea typeface="Calibri"/>
              <a:cs typeface="Calibri"/>
            </a:endParaRPr>
          </a:p>
        </p:txBody>
      </p:sp>
    </p:spTree>
    <p:extLst>
      <p:ext uri="{BB962C8B-B14F-4D97-AF65-F5344CB8AC3E}">
        <p14:creationId xmlns:p14="http://schemas.microsoft.com/office/powerpoint/2010/main" val="1432659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a:extLst>
            <a:ext uri="{FF2B5EF4-FFF2-40B4-BE49-F238E27FC236}">
              <a16:creationId xmlns:a16="http://schemas.microsoft.com/office/drawing/2014/main" id="{A9412E05-9D90-AC1A-5B85-840818E053AE}"/>
            </a:ext>
          </a:extLst>
        </p:cNvPr>
        <p:cNvGrpSpPr/>
        <p:nvPr/>
      </p:nvGrpSpPr>
      <p:grpSpPr>
        <a:xfrm>
          <a:off x="0" y="0"/>
          <a:ext cx="0" cy="0"/>
          <a:chOff x="0" y="0"/>
          <a:chExt cx="0" cy="0"/>
        </a:xfrm>
      </p:grpSpPr>
      <p:sp>
        <p:nvSpPr>
          <p:cNvPr id="294" name="Google Shape;294;g22333a9e86d_46_0:notes">
            <a:extLst>
              <a:ext uri="{FF2B5EF4-FFF2-40B4-BE49-F238E27FC236}">
                <a16:creationId xmlns:a16="http://schemas.microsoft.com/office/drawing/2014/main" id="{374E4C6F-9819-5DBB-B937-C1601AE169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2333a9e86d_46_0:notes">
            <a:extLst>
              <a:ext uri="{FF2B5EF4-FFF2-40B4-BE49-F238E27FC236}">
                <a16:creationId xmlns:a16="http://schemas.microsoft.com/office/drawing/2014/main" id="{1D4752B9-D501-0742-BA1C-E7B7895A6C7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400">
              <a:ea typeface="Calibri"/>
              <a:cs typeface="Calibri"/>
            </a:endParaRPr>
          </a:p>
        </p:txBody>
      </p:sp>
    </p:spTree>
    <p:extLst>
      <p:ext uri="{BB962C8B-B14F-4D97-AF65-F5344CB8AC3E}">
        <p14:creationId xmlns:p14="http://schemas.microsoft.com/office/powerpoint/2010/main" val="420589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C0C9A-8D99-0A51-6EE7-4699F2863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96885-01A7-80CC-B7AE-199DF7ACC9F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4FA752C-DC6E-FF11-978D-442951A8C273}"/>
              </a:ext>
            </a:extLst>
          </p:cNvPr>
          <p:cNvSpPr>
            <a:spLocks noGrp="1"/>
          </p:cNvSpPr>
          <p:nvPr>
            <p:ph type="body" idx="1"/>
          </p:nvPr>
        </p:nvSpPr>
        <p:spPr/>
        <p:txBody>
          <a:bodyPr/>
          <a:lstStyle/>
          <a:p>
            <a:pPr marL="139700" indent="0">
              <a:buNone/>
            </a:pPr>
            <a:r>
              <a:rPr lang="en-GB"/>
              <a:t>Squares are service patterns </a:t>
            </a:r>
          </a:p>
          <a:p>
            <a:pPr marL="139700" indent="0">
              <a:buNone/>
            </a:pPr>
            <a:r>
              <a:rPr lang="en-GB"/>
              <a:t>Presented in a menu you can choose from</a:t>
            </a:r>
          </a:p>
          <a:p>
            <a:pPr marL="139700" indent="0">
              <a:buNone/>
            </a:pPr>
            <a:r>
              <a:rPr lang="en-GB"/>
              <a:t>Categorised where they might appear in the journey </a:t>
            </a:r>
          </a:p>
          <a:p>
            <a:pPr marL="139700" indent="0">
              <a:buNone/>
            </a:pPr>
            <a:endParaRPr lang="en-GB"/>
          </a:p>
        </p:txBody>
      </p:sp>
    </p:spTree>
    <p:extLst>
      <p:ext uri="{BB962C8B-B14F-4D97-AF65-F5344CB8AC3E}">
        <p14:creationId xmlns:p14="http://schemas.microsoft.com/office/powerpoint/2010/main" val="2364468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703FC-6E2C-A386-1F50-EB160E9C15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453B93-BF03-AD7C-ECD9-D7A7433C16D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FB5E426-2075-4692-6E92-E7A263CE064F}"/>
              </a:ext>
            </a:extLst>
          </p:cNvPr>
          <p:cNvSpPr>
            <a:spLocks noGrp="1"/>
          </p:cNvSpPr>
          <p:nvPr>
            <p:ph type="body" idx="1"/>
          </p:nvPr>
        </p:nvSpPr>
        <p:spPr/>
        <p:txBody>
          <a:bodyPr/>
          <a:lstStyle/>
          <a:p>
            <a:pPr marL="139700" indent="0">
              <a:buNone/>
            </a:pPr>
            <a:r>
              <a:rPr lang="en-GB"/>
              <a:t>Squares are service patterns </a:t>
            </a:r>
          </a:p>
          <a:p>
            <a:pPr marL="139700" indent="0">
              <a:buNone/>
            </a:pPr>
            <a:r>
              <a:rPr lang="en-GB"/>
              <a:t>Presented in a menu you can choose from</a:t>
            </a:r>
          </a:p>
          <a:p>
            <a:pPr marL="139700" indent="0">
              <a:buNone/>
            </a:pPr>
            <a:r>
              <a:rPr lang="en-GB"/>
              <a:t>Categorised where they might appear in the journey </a:t>
            </a:r>
          </a:p>
          <a:p>
            <a:pPr marL="139700" indent="0">
              <a:buNone/>
            </a:pPr>
            <a:endParaRPr lang="en-GB"/>
          </a:p>
        </p:txBody>
      </p:sp>
    </p:spTree>
    <p:extLst>
      <p:ext uri="{BB962C8B-B14F-4D97-AF65-F5344CB8AC3E}">
        <p14:creationId xmlns:p14="http://schemas.microsoft.com/office/powerpoint/2010/main" val="4060608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CBB39-CACF-FAC7-2EDC-821B7C45F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42EEB-BD1C-D835-30A8-C43ECF2A983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A4EFE5E-95FD-9839-9D2A-DE64385109F9}"/>
              </a:ext>
            </a:extLst>
          </p:cNvPr>
          <p:cNvSpPr>
            <a:spLocks noGrp="1"/>
          </p:cNvSpPr>
          <p:nvPr>
            <p:ph type="body" idx="1"/>
          </p:nvPr>
        </p:nvSpPr>
        <p:spPr/>
        <p:txBody>
          <a:bodyPr/>
          <a:lstStyle/>
          <a:p>
            <a:pPr marL="139700" indent="0">
              <a:buNone/>
            </a:pPr>
            <a:r>
              <a:rPr lang="en-GB"/>
              <a:t>Squares are service patterns </a:t>
            </a:r>
          </a:p>
          <a:p>
            <a:pPr marL="139700" indent="0">
              <a:buNone/>
            </a:pPr>
            <a:r>
              <a:rPr lang="en-GB"/>
              <a:t>Presented in a menu you can choose from</a:t>
            </a:r>
          </a:p>
          <a:p>
            <a:pPr marL="139700" indent="0">
              <a:buNone/>
            </a:pPr>
            <a:r>
              <a:rPr lang="en-GB"/>
              <a:t>Categorised where they might appear in the journey </a:t>
            </a:r>
          </a:p>
          <a:p>
            <a:pPr marL="139700" indent="0">
              <a:buNone/>
            </a:pPr>
            <a:endParaRPr lang="en-GB"/>
          </a:p>
        </p:txBody>
      </p:sp>
    </p:spTree>
    <p:extLst>
      <p:ext uri="{BB962C8B-B14F-4D97-AF65-F5344CB8AC3E}">
        <p14:creationId xmlns:p14="http://schemas.microsoft.com/office/powerpoint/2010/main" val="1691077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020D1-2AD6-6F5B-AAC2-FFD75D30D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B65BEE-B2CF-9A05-9588-720232195B2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8AF8D0D-A2C2-DC39-26AC-6440C9DC8CE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1918092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1923-DB9A-9999-C37D-B093F9A472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BC077-8566-D868-9230-1A8B91710B8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BC795FE-F419-D02B-B4F9-9D87F690F2B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854633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06953-40D0-5508-DA4E-8DB4A0A00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9DF1D-9E4B-0E7E-E789-B5153B03981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05AE7AC-B4A0-A214-B711-DD75D17E32F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91683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42556-D847-BC17-4E1A-D81F14276F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84C6D-28C2-16C4-2B66-B196ED839E4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3A6FCCE-DB84-ABCD-2A67-60DC59E86D4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1328806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A9563-2EAD-013A-1858-E9DDFFBAF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CFDB7-FB17-5285-FD47-58C41300827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5107260-9B9A-3A9F-C0EA-19E2E968B838}"/>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870369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CB8AD-A016-10FF-6387-F723952814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447022-A8AE-247B-8AE4-2F924B7696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23AF0D3-5EE7-66AA-E010-D0984C41C51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96575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4076F-1DFB-1D5D-2A74-EA040B56F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B7F07D-BF0F-2EFB-5E48-C6B189C75C5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3614862-3A15-8591-EB75-D6402C81ED81}"/>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8819661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D2EB4-BB0B-B026-8303-E9468F621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A7837C-F74A-7379-DDF5-04EF2D97AFA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F44FC87-2BA9-EB76-3AAD-E12C06CD6D7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8534607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CD1FE-7795-EBE4-176B-6BDF641D5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8A686A-24B5-E336-6673-7357BF7D045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AB15FDE-5C9E-7378-8BA9-7F9EF24FF007}"/>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658437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0345A-F4CC-8AE1-250D-3F77F6C2A6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E2599F-FCD2-EF87-50F2-3864E169868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9080EE2-D8B4-FBFA-DB93-E26AF076A5E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7788767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569B5-99A3-3696-1B18-B353F0E10C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E21E6C-798D-3256-3A96-B78CB73A53F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FF39149-79F1-E0FA-3CD0-052856248D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800578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89AD6-9181-3310-650D-F0411A904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DA524F-8FF1-0EA5-1B38-E6B69ABB063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4AC062D-591F-6229-D0EA-54DA0CBE204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21535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D1B99-118E-7F3B-7B60-4DE8340DA0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42413-8608-6872-0B01-A8730AEDD88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231680D-B7D9-F2AC-5221-A2905E51E70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623787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b4b886783e_0_99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indent="0">
              <a:buNone/>
            </a:pPr>
            <a:endParaRPr/>
          </a:p>
        </p:txBody>
      </p:sp>
      <p:sp>
        <p:nvSpPr>
          <p:cNvPr id="188" name="Google Shape;188;g2b4b886783e_0_9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cap="none">
                <a:solidFill>
                  <a:srgbClr val="000000"/>
                </a:solidFill>
                <a:effectLst/>
                <a:latin typeface="Arial"/>
                <a:ea typeface="Arial"/>
                <a:cs typeface="Arial"/>
                <a:sym typeface="Arial"/>
              </a:rPr>
              <a:t>Some of these digital patterns get a bit more complex, involving multiple pages, like this one for checking whether a service is suitable for you.</a:t>
            </a:r>
          </a:p>
          <a:p>
            <a:endParaRPr lang="en-GB"/>
          </a:p>
        </p:txBody>
      </p:sp>
    </p:spTree>
    <p:extLst>
      <p:ext uri="{BB962C8B-B14F-4D97-AF65-F5344CB8AC3E}">
        <p14:creationId xmlns:p14="http://schemas.microsoft.com/office/powerpoint/2010/main" val="384367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100" b="0" i="0" u="none" strike="noStrike" cap="none">
                <a:solidFill>
                  <a:srgbClr val="000000"/>
                </a:solidFill>
                <a:effectLst/>
                <a:latin typeface="Arial"/>
                <a:ea typeface="Arial"/>
                <a:cs typeface="Arial"/>
                <a:sym typeface="Arial"/>
              </a:rPr>
              <a:t>From there it is reasonable to ask – can we define patterns for more complex tasks?</a:t>
            </a:r>
          </a:p>
          <a:p>
            <a:endParaRPr lang="en-GB"/>
          </a:p>
        </p:txBody>
      </p:sp>
    </p:spTree>
    <p:extLst>
      <p:ext uri="{BB962C8B-B14F-4D97-AF65-F5344CB8AC3E}">
        <p14:creationId xmlns:p14="http://schemas.microsoft.com/office/powerpoint/2010/main" val="2436943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51358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100" b="0" i="0" u="none" strike="noStrike" cap="none">
                <a:solidFill>
                  <a:srgbClr val="000000"/>
                </a:solidFill>
                <a:effectLst/>
                <a:latin typeface="Arial"/>
                <a:ea typeface="Arial"/>
                <a:cs typeface="Arial"/>
                <a:sym typeface="Arial"/>
              </a:rPr>
              <a:t>Components in design systems focus on digital interactions for relatively specific user actions. The patterns we find there get more complex than that and go as far as describing some complete digital tasks, but they are still tightly scoped and do not normally describe the complete journey a user would go on to complete their goal.</a:t>
            </a:r>
          </a:p>
          <a:p>
            <a:r>
              <a:rPr lang="en-GB" sz="1100" b="0" i="0" u="none" strike="noStrike" cap="none">
                <a:solidFill>
                  <a:srgbClr val="000000"/>
                </a:solidFill>
                <a:effectLst/>
                <a:latin typeface="Arial"/>
                <a:ea typeface="Arial"/>
                <a:cs typeface="Arial"/>
                <a:sym typeface="Arial"/>
              </a:rPr>
              <a:t>Service patterns look at entire tasks, like applying for something. They’re multi-channel, considering steps beyond the computer screen. Their scope is broader, so they’re likely to be less specific, and that’s because they need to work across many contexts. Whilst many parts of the service can be standardised, bigger patterns will likely mean more complexity and variations, to cater for the differences between various services.</a:t>
            </a:r>
          </a:p>
          <a:p>
            <a:r>
              <a:rPr lang="en-GB" sz="1100" b="0" i="0" u="none" strike="noStrike" cap="none">
                <a:solidFill>
                  <a:srgbClr val="000000"/>
                </a:solidFill>
                <a:effectLst/>
                <a:latin typeface="Arial"/>
                <a:ea typeface="Arial"/>
                <a:cs typeface="Arial"/>
                <a:sym typeface="Arial"/>
              </a:rPr>
              <a:t>Applying to be a foster parent is probably going to be more complex than applying for a parking permit. Or maybe I should say it should be more complex — I wouldn’t be surprised if applying for parking permits isn’t as simple as it should be, but you get my point. </a:t>
            </a:r>
          </a:p>
          <a:p>
            <a:r>
              <a:rPr lang="en-GB" sz="1100" b="0" i="0" u="none" strike="noStrike" cap="none">
                <a:solidFill>
                  <a:srgbClr val="000000"/>
                </a:solidFill>
                <a:effectLst/>
                <a:latin typeface="Arial"/>
                <a:ea typeface="Arial"/>
                <a:cs typeface="Arial"/>
                <a:sym typeface="Arial"/>
              </a:rPr>
              <a:t>Service patterns, because of their scope, have to sit at a medium level of zoom. Not so low that they are too restrictive, but not so high that they don’t provide value. Just the content that we are most confident is common and shared across all services of a certain type.</a:t>
            </a:r>
          </a:p>
          <a:p>
            <a:r>
              <a:rPr lang="en-GB" sz="1100" b="0" i="0" u="none" strike="noStrike" cap="none">
                <a:solidFill>
                  <a:srgbClr val="000000"/>
                </a:solidFill>
                <a:effectLst/>
                <a:latin typeface="Arial"/>
                <a:ea typeface="Arial"/>
                <a:cs typeface="Arial"/>
                <a:sym typeface="Arial"/>
              </a:rPr>
              <a:t>There is still a debate to be had about how I’ve split things here. It might be that service patterns are more useful with a greater focus on digital screens and flows. We don’t yet know which version will prove more useful.</a:t>
            </a:r>
          </a:p>
        </p:txBody>
      </p:sp>
    </p:spTree>
    <p:extLst>
      <p:ext uri="{BB962C8B-B14F-4D97-AF65-F5344CB8AC3E}">
        <p14:creationId xmlns:p14="http://schemas.microsoft.com/office/powerpoint/2010/main" val="2029634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0795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6F72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5" name="TextBox 4">
            <a:extLst>
              <a:ext uri="{FF2B5EF4-FFF2-40B4-BE49-F238E27FC236}">
                <a16:creationId xmlns:a16="http://schemas.microsoft.com/office/drawing/2014/main" id="{91BE8A9B-D06F-FC48-B73B-63984F044C25}"/>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6" name="Picture 5">
            <a:extLst>
              <a:ext uri="{FF2B5EF4-FFF2-40B4-BE49-F238E27FC236}">
                <a16:creationId xmlns:a16="http://schemas.microsoft.com/office/drawing/2014/main" id="{1659D628-EE4F-B546-BBAE-BE7DA6AFAFA0}"/>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2003172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BB95EC-9A35-D548-9024-8DB4AAB1A59D}"/>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28A197"/>
                </a:solidFill>
                <a:latin typeface="Arial" panose="020B0604020202020204" pitchFamily="34" charset="0"/>
                <a:cs typeface="Arial" panose="020B0604020202020204" pitchFamily="34" charset="0"/>
              </a:rPr>
              <a:t>Digital</a:t>
            </a:r>
          </a:p>
          <a:p>
            <a:pPr>
              <a:lnSpc>
                <a:spcPts val="1200"/>
              </a:lnSpc>
            </a:pPr>
            <a:r>
              <a:rPr lang="en-GB" sz="1050" b="1" spc="-23">
                <a:solidFill>
                  <a:srgbClr val="28A197"/>
                </a:solidFill>
                <a:latin typeface="Arial" panose="020B0604020202020204" pitchFamily="34" charset="0"/>
                <a:cs typeface="Arial" panose="020B0604020202020204" pitchFamily="34" charset="0"/>
              </a:rPr>
              <a:t>With</a:t>
            </a:r>
          </a:p>
          <a:p>
            <a:pPr>
              <a:lnSpc>
                <a:spcPts val="1080"/>
              </a:lnSpc>
            </a:pPr>
            <a:r>
              <a:rPr lang="en-GB" sz="1050" b="1" spc="-23">
                <a:solidFill>
                  <a:srgbClr val="28A197"/>
                </a:solidFill>
                <a:latin typeface="Arial" panose="020B0604020202020204" pitchFamily="34" charset="0"/>
                <a:cs typeface="Arial" panose="020B0604020202020204" pitchFamily="34" charset="0"/>
              </a:rPr>
              <a:t>Purpose</a:t>
            </a:r>
          </a:p>
        </p:txBody>
      </p:sp>
      <p:pic>
        <p:nvPicPr>
          <p:cNvPr id="4" name="Picture 3">
            <a:extLst>
              <a:ext uri="{FF2B5EF4-FFF2-40B4-BE49-F238E27FC236}">
                <a16:creationId xmlns:a16="http://schemas.microsoft.com/office/drawing/2014/main" id="{8EC167EB-4E8D-A645-A075-369B67A925ED}"/>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3847760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DDF4FB-466D-844F-83FF-F1DD2DCE610A}"/>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4B318B"/>
                </a:solidFill>
                <a:latin typeface="Arial" panose="020B0604020202020204" pitchFamily="34" charset="0"/>
                <a:cs typeface="Arial" panose="020B0604020202020204" pitchFamily="34" charset="0"/>
              </a:rPr>
              <a:t>Digital</a:t>
            </a:r>
          </a:p>
          <a:p>
            <a:pPr>
              <a:lnSpc>
                <a:spcPts val="1200"/>
              </a:lnSpc>
            </a:pPr>
            <a:r>
              <a:rPr lang="en-GB" sz="1050" b="1" spc="-23">
                <a:solidFill>
                  <a:srgbClr val="4B318B"/>
                </a:solidFill>
                <a:latin typeface="Arial" panose="020B0604020202020204" pitchFamily="34" charset="0"/>
                <a:cs typeface="Arial" panose="020B0604020202020204" pitchFamily="34" charset="0"/>
              </a:rPr>
              <a:t>With</a:t>
            </a:r>
          </a:p>
          <a:p>
            <a:pPr>
              <a:lnSpc>
                <a:spcPts val="1080"/>
              </a:lnSpc>
            </a:pPr>
            <a:r>
              <a:rPr lang="en-GB" sz="1050" b="1" spc="-23">
                <a:solidFill>
                  <a:srgbClr val="4B318B"/>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45A4D287-010C-454D-ABA9-2BC38854F4D3}"/>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1334381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29E06C-470C-784D-B51E-A908C40B498F}"/>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B11821"/>
                </a:solidFill>
                <a:latin typeface="Arial" panose="020B0604020202020204" pitchFamily="34" charset="0"/>
                <a:cs typeface="Arial" panose="020B0604020202020204" pitchFamily="34" charset="0"/>
              </a:rPr>
              <a:t>Digital</a:t>
            </a:r>
          </a:p>
          <a:p>
            <a:pPr>
              <a:lnSpc>
                <a:spcPts val="1200"/>
              </a:lnSpc>
            </a:pPr>
            <a:r>
              <a:rPr lang="en-GB" sz="1050" b="1" spc="-23">
                <a:solidFill>
                  <a:srgbClr val="B11821"/>
                </a:solidFill>
                <a:latin typeface="Arial" panose="020B0604020202020204" pitchFamily="34" charset="0"/>
                <a:cs typeface="Arial" panose="020B0604020202020204" pitchFamily="34" charset="0"/>
              </a:rPr>
              <a:t>With</a:t>
            </a:r>
          </a:p>
          <a:p>
            <a:pPr>
              <a:lnSpc>
                <a:spcPts val="1080"/>
              </a:lnSpc>
            </a:pPr>
            <a:r>
              <a:rPr lang="en-GB" sz="1050" b="1" spc="-23">
                <a:solidFill>
                  <a:srgbClr val="B1182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B2FF0061-90A6-254B-B165-B0515A680C29}"/>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3709792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4CC692-B0AD-F542-81C1-F65E659C09CA}"/>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2A3789"/>
                </a:solidFill>
                <a:latin typeface="Arial" panose="020B0604020202020204" pitchFamily="34" charset="0"/>
                <a:cs typeface="Arial" panose="020B0604020202020204" pitchFamily="34" charset="0"/>
              </a:rPr>
              <a:t>Digital</a:t>
            </a:r>
          </a:p>
          <a:p>
            <a:pPr>
              <a:lnSpc>
                <a:spcPts val="1200"/>
              </a:lnSpc>
            </a:pPr>
            <a:r>
              <a:rPr lang="en-GB" sz="1050" b="1" spc="-23">
                <a:solidFill>
                  <a:srgbClr val="2A3789"/>
                </a:solidFill>
                <a:latin typeface="Arial" panose="020B0604020202020204" pitchFamily="34" charset="0"/>
                <a:cs typeface="Arial" panose="020B0604020202020204" pitchFamily="34" charset="0"/>
              </a:rPr>
              <a:t>With</a:t>
            </a:r>
          </a:p>
          <a:p>
            <a:pPr>
              <a:lnSpc>
                <a:spcPts val="1080"/>
              </a:lnSpc>
            </a:pPr>
            <a:r>
              <a:rPr lang="en-GB" sz="1050" b="1" spc="-23">
                <a:solidFill>
                  <a:srgbClr val="2A3789"/>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8140A714-EC13-A843-81B2-C4A8AAE246D3}"/>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961399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F6544F-10A0-EB4F-A45C-D5CD675CDAAE}"/>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DF3034"/>
                </a:solidFill>
                <a:latin typeface="Arial" panose="020B0604020202020204" pitchFamily="34" charset="0"/>
                <a:cs typeface="Arial" panose="020B0604020202020204" pitchFamily="34" charset="0"/>
              </a:rPr>
              <a:t>Digital</a:t>
            </a:r>
          </a:p>
          <a:p>
            <a:pPr>
              <a:lnSpc>
                <a:spcPts val="1200"/>
              </a:lnSpc>
            </a:pPr>
            <a:r>
              <a:rPr lang="en-GB" sz="1050" b="1" spc="-23">
                <a:solidFill>
                  <a:srgbClr val="DF3034"/>
                </a:solidFill>
                <a:latin typeface="Arial" panose="020B0604020202020204" pitchFamily="34" charset="0"/>
                <a:cs typeface="Arial" panose="020B0604020202020204" pitchFamily="34" charset="0"/>
              </a:rPr>
              <a:t>With</a:t>
            </a:r>
          </a:p>
          <a:p>
            <a:pPr>
              <a:lnSpc>
                <a:spcPts val="1080"/>
              </a:lnSpc>
            </a:pPr>
            <a:r>
              <a:rPr lang="en-GB" sz="1050" b="1" spc="-23">
                <a:solidFill>
                  <a:srgbClr val="DF3034"/>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B8BF2D11-133C-5342-A776-86187019ACCD}"/>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24316796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C616D8-1DB2-AB44-9063-E791746A0315}"/>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125EA6"/>
                </a:solidFill>
                <a:latin typeface="Arial" panose="020B0604020202020204" pitchFamily="34" charset="0"/>
                <a:cs typeface="Arial" panose="020B0604020202020204" pitchFamily="34" charset="0"/>
              </a:rPr>
              <a:t>Digital</a:t>
            </a:r>
          </a:p>
          <a:p>
            <a:pPr>
              <a:lnSpc>
                <a:spcPts val="1200"/>
              </a:lnSpc>
            </a:pPr>
            <a:r>
              <a:rPr lang="en-GB" sz="1050" b="1" spc="-23">
                <a:solidFill>
                  <a:srgbClr val="125EA6"/>
                </a:solidFill>
                <a:latin typeface="Arial" panose="020B0604020202020204" pitchFamily="34" charset="0"/>
                <a:cs typeface="Arial" panose="020B0604020202020204" pitchFamily="34" charset="0"/>
              </a:rPr>
              <a:t>With</a:t>
            </a:r>
          </a:p>
          <a:p>
            <a:pPr>
              <a:lnSpc>
                <a:spcPts val="1080"/>
              </a:lnSpc>
            </a:pPr>
            <a:r>
              <a:rPr lang="en-GB" sz="1050" b="1" spc="-23">
                <a:solidFill>
                  <a:srgbClr val="125EA6"/>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A7C37233-7035-F44F-B178-26908CF88192}"/>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1746865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89C8BF-1A4A-4142-8DEB-C7FF70791261}"/>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2B8CC4"/>
                </a:solidFill>
                <a:latin typeface="Arial" panose="020B0604020202020204" pitchFamily="34" charset="0"/>
                <a:cs typeface="Arial" panose="020B0604020202020204" pitchFamily="34" charset="0"/>
              </a:rPr>
              <a:t>Digital</a:t>
            </a:r>
          </a:p>
          <a:p>
            <a:pPr>
              <a:lnSpc>
                <a:spcPts val="1200"/>
              </a:lnSpc>
            </a:pPr>
            <a:r>
              <a:rPr lang="en-GB" sz="1050" b="1" spc="-23">
                <a:solidFill>
                  <a:srgbClr val="2B8CC4"/>
                </a:solidFill>
                <a:latin typeface="Arial" panose="020B0604020202020204" pitchFamily="34" charset="0"/>
                <a:cs typeface="Arial" panose="020B0604020202020204" pitchFamily="34" charset="0"/>
              </a:rPr>
              <a:t>With</a:t>
            </a:r>
          </a:p>
          <a:p>
            <a:pPr>
              <a:lnSpc>
                <a:spcPts val="1080"/>
              </a:lnSpc>
            </a:pPr>
            <a:r>
              <a:rPr lang="en-GB" sz="1050" b="1" spc="-23">
                <a:solidFill>
                  <a:srgbClr val="2B8CC4"/>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9BEA6AE1-204A-8745-A043-999F7138BCF8}"/>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3671347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0179C1-980C-5847-9631-089AD679CC20}"/>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F47738"/>
                </a:solidFill>
                <a:latin typeface="Arial" panose="020B0604020202020204" pitchFamily="34" charset="0"/>
                <a:cs typeface="Arial" panose="020B0604020202020204" pitchFamily="34" charset="0"/>
              </a:rPr>
              <a:t>Digital</a:t>
            </a:r>
          </a:p>
          <a:p>
            <a:pPr>
              <a:lnSpc>
                <a:spcPts val="1200"/>
              </a:lnSpc>
            </a:pPr>
            <a:r>
              <a:rPr lang="en-GB" sz="1050" b="1" spc="-23">
                <a:solidFill>
                  <a:srgbClr val="F47738"/>
                </a:solidFill>
                <a:latin typeface="Arial" panose="020B0604020202020204" pitchFamily="34" charset="0"/>
                <a:cs typeface="Arial" panose="020B0604020202020204" pitchFamily="34" charset="0"/>
              </a:rPr>
              <a:t>With</a:t>
            </a:r>
          </a:p>
          <a:p>
            <a:pPr>
              <a:lnSpc>
                <a:spcPts val="1080"/>
              </a:lnSpc>
            </a:pPr>
            <a:r>
              <a:rPr lang="en-GB" sz="1050" b="1" spc="-23">
                <a:solidFill>
                  <a:srgbClr val="F47738"/>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F5E495CA-C410-7A4C-A1F3-8F94D5332A0A}"/>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5495990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606947-7876-3248-BDD9-E8317AAD8D2C}"/>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922C88"/>
                </a:solidFill>
                <a:latin typeface="Arial" panose="020B0604020202020204" pitchFamily="34" charset="0"/>
                <a:cs typeface="Arial" panose="020B0604020202020204" pitchFamily="34" charset="0"/>
              </a:rPr>
              <a:t>Digital</a:t>
            </a:r>
          </a:p>
          <a:p>
            <a:pPr>
              <a:lnSpc>
                <a:spcPts val="1200"/>
              </a:lnSpc>
            </a:pPr>
            <a:r>
              <a:rPr lang="en-GB" sz="1050" b="1" spc="-23">
                <a:solidFill>
                  <a:srgbClr val="922C88"/>
                </a:solidFill>
                <a:latin typeface="Arial" panose="020B0604020202020204" pitchFamily="34" charset="0"/>
                <a:cs typeface="Arial" panose="020B0604020202020204" pitchFamily="34" charset="0"/>
              </a:rPr>
              <a:t>With</a:t>
            </a:r>
          </a:p>
          <a:p>
            <a:pPr>
              <a:lnSpc>
                <a:spcPts val="1080"/>
              </a:lnSpc>
            </a:pPr>
            <a:r>
              <a:rPr lang="en-GB" sz="1050" b="1" spc="-23">
                <a:solidFill>
                  <a:srgbClr val="922C88"/>
                </a:solidFill>
                <a:latin typeface="Arial" panose="020B0604020202020204" pitchFamily="34" charset="0"/>
                <a:cs typeface="Arial" panose="020B0604020202020204" pitchFamily="34" charset="0"/>
              </a:rPr>
              <a:t>Purpose</a:t>
            </a:r>
          </a:p>
        </p:txBody>
      </p:sp>
      <p:pic>
        <p:nvPicPr>
          <p:cNvPr id="7" name="Picture 6">
            <a:extLst>
              <a:ext uri="{FF2B5EF4-FFF2-40B4-BE49-F238E27FC236}">
                <a16:creationId xmlns:a16="http://schemas.microsoft.com/office/drawing/2014/main" id="{D2D9E0CB-736E-F44F-900E-E31B134ACA3E}"/>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224693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28A1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BBED29AA-79D3-0244-A158-7273F4B7BDF1}"/>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D9FD0C08-554B-744F-BD33-60835C0C4DDF}"/>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2852716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99EA68-9AE7-2646-960A-DF3A633A15EA}"/>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rgbClr val="6C77AF"/>
                </a:solidFill>
                <a:latin typeface="Arial" panose="020B0604020202020204" pitchFamily="34" charset="0"/>
                <a:cs typeface="Arial" panose="020B0604020202020204" pitchFamily="34" charset="0"/>
              </a:rPr>
              <a:t>Digital</a:t>
            </a:r>
          </a:p>
          <a:p>
            <a:pPr>
              <a:lnSpc>
                <a:spcPts val="1200"/>
              </a:lnSpc>
            </a:pPr>
            <a:r>
              <a:rPr lang="en-GB" sz="1050" b="1" spc="-23">
                <a:solidFill>
                  <a:srgbClr val="6C77AF"/>
                </a:solidFill>
                <a:latin typeface="Arial" panose="020B0604020202020204" pitchFamily="34" charset="0"/>
                <a:cs typeface="Arial" panose="020B0604020202020204" pitchFamily="34" charset="0"/>
              </a:rPr>
              <a:t>With</a:t>
            </a:r>
          </a:p>
          <a:p>
            <a:pPr>
              <a:lnSpc>
                <a:spcPts val="1080"/>
              </a:lnSpc>
            </a:pPr>
            <a:r>
              <a:rPr lang="en-GB" sz="1050" b="1" spc="-23">
                <a:solidFill>
                  <a:srgbClr val="6C77AF"/>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BEFB39FB-C2FA-D243-931F-80F05548BD0E}"/>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62809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userDrawn="1">
  <p:cSld name="Text slide">
    <p:spTree>
      <p:nvGrpSpPr>
        <p:cNvPr id="1" name="Shape 10"/>
        <p:cNvGrpSpPr/>
        <p:nvPr/>
      </p:nvGrpSpPr>
      <p:grpSpPr>
        <a:xfrm>
          <a:off x="0" y="0"/>
          <a:ext cx="0" cy="0"/>
          <a:chOff x="0" y="0"/>
          <a:chExt cx="0" cy="0"/>
        </a:xfrm>
      </p:grpSpPr>
      <p:sp>
        <p:nvSpPr>
          <p:cNvPr id="11" name="Google Shape;11;p4"/>
          <p:cNvSpPr txBox="1"/>
          <p:nvPr/>
        </p:nvSpPr>
        <p:spPr>
          <a:xfrm>
            <a:off x="0" y="4629150"/>
            <a:ext cx="9144000" cy="514500"/>
          </a:xfrm>
          <a:prstGeom prst="rect">
            <a:avLst/>
          </a:prstGeom>
          <a:solidFill>
            <a:schemeClr val="accent2">
              <a:lumMod val="75000"/>
            </a:schemeClr>
          </a:solidFill>
          <a:ln>
            <a:noFill/>
          </a:ln>
        </p:spPr>
        <p:txBody>
          <a:bodyPr spcFirstLastPara="1" wrap="square" lIns="22850" tIns="22850" rIns="22850" bIns="22850" anchor="ctr" anchorCtr="0">
            <a:noAutofit/>
          </a:bodyPr>
          <a:lstStyle/>
          <a:p>
            <a:pPr marL="25400" marR="0" lvl="0" indent="0" algn="ctr" rtl="0">
              <a:lnSpc>
                <a:spcPct val="100000"/>
              </a:lnSpc>
              <a:spcBef>
                <a:spcPts val="0"/>
              </a:spcBef>
              <a:spcAft>
                <a:spcPts val="0"/>
              </a:spcAft>
              <a:buNone/>
            </a:pPr>
            <a:endParaRPr sz="3100" b="0" i="0" u="none">
              <a:solidFill>
                <a:srgbClr val="000000"/>
              </a:solidFill>
              <a:latin typeface="Cabin"/>
              <a:ea typeface="Cabin"/>
              <a:cs typeface="Cabin"/>
              <a:sym typeface="Cabin"/>
            </a:endParaRPr>
          </a:p>
        </p:txBody>
      </p:sp>
      <p:sp>
        <p:nvSpPr>
          <p:cNvPr id="12" name="Google Shape;12;p4"/>
          <p:cNvSpPr txBox="1"/>
          <p:nvPr/>
        </p:nvSpPr>
        <p:spPr>
          <a:xfrm>
            <a:off x="3777673" y="4720590"/>
            <a:ext cx="4852037" cy="285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Font typeface="Helvetica Neue"/>
              <a:buNone/>
            </a:pPr>
            <a:r>
              <a:rPr lang="en-GB" sz="1900" b="1">
                <a:solidFill>
                  <a:schemeClr val="bg1"/>
                </a:solidFill>
                <a:latin typeface="Helvetica Neue"/>
                <a:ea typeface="Helvetica Neue"/>
                <a:cs typeface="Helvetica Neue"/>
                <a:sym typeface="Helvetica Neue"/>
              </a:rPr>
              <a:t>Service Patterns @ </a:t>
            </a:r>
            <a:r>
              <a:rPr lang="en-GB" sz="1900" b="1" err="1">
                <a:solidFill>
                  <a:schemeClr val="bg1"/>
                </a:solidFill>
                <a:latin typeface="Helvetica Neue"/>
                <a:ea typeface="Helvetica Neue"/>
                <a:cs typeface="Helvetica Neue"/>
                <a:sym typeface="Helvetica Neue"/>
              </a:rPr>
              <a:t>SDinGov</a:t>
            </a:r>
            <a:r>
              <a:rPr lang="en-GB" sz="1900" b="1">
                <a:solidFill>
                  <a:schemeClr val="bg1"/>
                </a:solidFill>
                <a:latin typeface="Helvetica Neue"/>
                <a:ea typeface="Helvetica Neue"/>
                <a:cs typeface="Helvetica Neue"/>
                <a:sym typeface="Helvetica Neue"/>
              </a:rPr>
              <a:t> Virtual 2026</a:t>
            </a:r>
            <a:endParaRPr sz="600" b="1">
              <a:solidFill>
                <a:schemeClr val="bg1"/>
              </a:solidFill>
            </a:endParaRPr>
          </a:p>
        </p:txBody>
      </p:sp>
      <p:sp>
        <p:nvSpPr>
          <p:cNvPr id="2" name="Google Shape;48;p13">
            <a:extLst>
              <a:ext uri="{FF2B5EF4-FFF2-40B4-BE49-F238E27FC236}">
                <a16:creationId xmlns:a16="http://schemas.microsoft.com/office/drawing/2014/main" id="{11E06C9B-AA24-464B-8D92-20732AF155AE}"/>
              </a:ext>
            </a:extLst>
          </p:cNvPr>
          <p:cNvSpPr txBox="1">
            <a:spLocks noGrp="1"/>
          </p:cNvSpPr>
          <p:nvPr>
            <p:ph type="body" idx="1"/>
          </p:nvPr>
        </p:nvSpPr>
        <p:spPr>
          <a:xfrm>
            <a:off x="313200" y="1409400"/>
            <a:ext cx="4158300" cy="2976000"/>
          </a:xfrm>
          <a:prstGeom prst="rect">
            <a:avLst/>
          </a:prstGeom>
          <a:noFill/>
          <a:ln>
            <a:noFill/>
          </a:ln>
        </p:spPr>
        <p:txBody>
          <a:bodyPr spcFirstLastPara="1" wrap="square" lIns="0" tIns="0" rIns="0" bIns="0" anchor="t" anchorCtr="0">
            <a:noAutofit/>
          </a:bodyPr>
          <a:lstStyle>
            <a:lvl1pPr marL="457189" lvl="0" indent="-228594" algn="l" rtl="0">
              <a:lnSpc>
                <a:spcPct val="100000"/>
              </a:lnSpc>
              <a:spcBef>
                <a:spcPts val="500"/>
              </a:spcBef>
              <a:spcAft>
                <a:spcPts val="0"/>
              </a:spcAft>
              <a:buClr>
                <a:schemeClr val="dk1"/>
              </a:buClr>
              <a:buSzPts val="1700"/>
              <a:buNone/>
              <a:defRPr/>
            </a:lvl1pPr>
            <a:lvl2pPr marL="914378" lvl="1" indent="-228594" algn="l" rtl="0">
              <a:lnSpc>
                <a:spcPct val="100000"/>
              </a:lnSpc>
              <a:spcBef>
                <a:spcPts val="500"/>
              </a:spcBef>
              <a:spcAft>
                <a:spcPts val="0"/>
              </a:spcAft>
              <a:buSzPts val="1700"/>
              <a:buFont typeface="Arial"/>
              <a:buNone/>
              <a:defRPr sz="1700" b="0">
                <a:solidFill>
                  <a:schemeClr val="dk1"/>
                </a:solidFill>
                <a:latin typeface="Arial"/>
                <a:ea typeface="Arial"/>
                <a:cs typeface="Arial"/>
                <a:sym typeface="Arial"/>
              </a:defRPr>
            </a:lvl2pPr>
            <a:lvl3pPr marL="1371566" lvl="2" indent="-336542" algn="l" rtl="0">
              <a:lnSpc>
                <a:spcPct val="100000"/>
              </a:lnSpc>
              <a:spcBef>
                <a:spcPts val="500"/>
              </a:spcBef>
              <a:spcAft>
                <a:spcPts val="0"/>
              </a:spcAft>
              <a:buSzPts val="1700"/>
              <a:buChar char="•"/>
              <a:defRPr sz="1700"/>
            </a:lvl3pPr>
            <a:lvl4pPr marL="1828754" lvl="3" indent="-336542" algn="l" rtl="0">
              <a:lnSpc>
                <a:spcPct val="100000"/>
              </a:lnSpc>
              <a:spcBef>
                <a:spcPts val="500"/>
              </a:spcBef>
              <a:spcAft>
                <a:spcPts val="0"/>
              </a:spcAft>
              <a:buSzPts val="1700"/>
              <a:buChar char="•"/>
              <a:defRPr sz="1700"/>
            </a:lvl4pPr>
            <a:lvl5pPr marL="2285943" lvl="4" indent="-336542" algn="l" rtl="0">
              <a:lnSpc>
                <a:spcPct val="100000"/>
              </a:lnSpc>
              <a:spcBef>
                <a:spcPts val="500"/>
              </a:spcBef>
              <a:spcAft>
                <a:spcPts val="0"/>
              </a:spcAft>
              <a:buSzPts val="1700"/>
              <a:buChar char="•"/>
              <a:defRPr sz="1700"/>
            </a:lvl5pPr>
            <a:lvl6pPr marL="2743132" lvl="5" indent="-317492" algn="l" rtl="0">
              <a:lnSpc>
                <a:spcPct val="90000"/>
              </a:lnSpc>
              <a:spcBef>
                <a:spcPts val="500"/>
              </a:spcBef>
              <a:spcAft>
                <a:spcPts val="0"/>
              </a:spcAft>
              <a:buClr>
                <a:schemeClr val="dk1"/>
              </a:buClr>
              <a:buSzPts val="1400"/>
              <a:buChar char="•"/>
              <a:defRPr/>
            </a:lvl6pPr>
            <a:lvl7pPr marL="3200320" lvl="6" indent="-317492" algn="l" rtl="0">
              <a:lnSpc>
                <a:spcPct val="90000"/>
              </a:lnSpc>
              <a:spcBef>
                <a:spcPts val="400"/>
              </a:spcBef>
              <a:spcAft>
                <a:spcPts val="0"/>
              </a:spcAft>
              <a:buClr>
                <a:schemeClr val="dk1"/>
              </a:buClr>
              <a:buSzPts val="1400"/>
              <a:buChar char="•"/>
              <a:defRPr/>
            </a:lvl7pPr>
            <a:lvl8pPr marL="3657509" lvl="7" indent="-317492" algn="l" rtl="0">
              <a:lnSpc>
                <a:spcPct val="90000"/>
              </a:lnSpc>
              <a:spcBef>
                <a:spcPts val="400"/>
              </a:spcBef>
              <a:spcAft>
                <a:spcPts val="0"/>
              </a:spcAft>
              <a:buClr>
                <a:schemeClr val="dk1"/>
              </a:buClr>
              <a:buSzPts val="1400"/>
              <a:buChar char="•"/>
              <a:defRPr/>
            </a:lvl8pPr>
            <a:lvl9pPr marL="4114697" lvl="8" indent="-317492" algn="l" rtl="0">
              <a:lnSpc>
                <a:spcPct val="90000"/>
              </a:lnSpc>
              <a:spcBef>
                <a:spcPts val="400"/>
              </a:spcBef>
              <a:spcAft>
                <a:spcPts val="0"/>
              </a:spcAft>
              <a:buClr>
                <a:schemeClr val="dk1"/>
              </a:buClr>
              <a:buSzPts val="1400"/>
              <a:buChar char="•"/>
              <a:defRPr/>
            </a:lvl9pPr>
          </a:lstStyle>
          <a:p>
            <a:endParaRPr/>
          </a:p>
        </p:txBody>
      </p:sp>
      <p:sp>
        <p:nvSpPr>
          <p:cNvPr id="3" name="Google Shape;50;p13">
            <a:extLst>
              <a:ext uri="{FF2B5EF4-FFF2-40B4-BE49-F238E27FC236}">
                <a16:creationId xmlns:a16="http://schemas.microsoft.com/office/drawing/2014/main" id="{52B777FF-445C-95EA-AE2E-EF443799FD9A}"/>
              </a:ext>
            </a:extLst>
          </p:cNvPr>
          <p:cNvSpPr txBox="1">
            <a:spLocks noGrp="1"/>
          </p:cNvSpPr>
          <p:nvPr>
            <p:ph type="title" hasCustomPrompt="1"/>
          </p:nvPr>
        </p:nvSpPr>
        <p:spPr>
          <a:xfrm>
            <a:off x="440100" y="345600"/>
            <a:ext cx="7988400" cy="4152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2"/>
              </a:buClr>
              <a:buSzPts val="2100"/>
              <a:buFont typeface="Arial"/>
              <a:buNone/>
              <a:defRPr>
                <a:solidFill>
                  <a:schemeClr val="accent2">
                    <a:lumMod val="50000"/>
                  </a:schemeClr>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r>
              <a:rPr lang="en-GB"/>
              <a:t>Title</a:t>
            </a:r>
            <a:endParaRPr/>
          </a:p>
        </p:txBody>
      </p:sp>
      <p:sp>
        <p:nvSpPr>
          <p:cNvPr id="4" name="Google Shape;51;p13">
            <a:extLst>
              <a:ext uri="{FF2B5EF4-FFF2-40B4-BE49-F238E27FC236}">
                <a16:creationId xmlns:a16="http://schemas.microsoft.com/office/drawing/2014/main" id="{24A61A8E-1C86-1588-6572-28CFE374FCB7}"/>
              </a:ext>
            </a:extLst>
          </p:cNvPr>
          <p:cNvSpPr txBox="1">
            <a:spLocks noGrp="1"/>
          </p:cNvSpPr>
          <p:nvPr>
            <p:ph type="body" idx="2"/>
          </p:nvPr>
        </p:nvSpPr>
        <p:spPr>
          <a:xfrm>
            <a:off x="4698773" y="1409400"/>
            <a:ext cx="4158300" cy="2976000"/>
          </a:xfrm>
          <a:prstGeom prst="rect">
            <a:avLst/>
          </a:prstGeom>
          <a:noFill/>
          <a:ln>
            <a:noFill/>
          </a:ln>
        </p:spPr>
        <p:txBody>
          <a:bodyPr spcFirstLastPara="1" wrap="square" lIns="0" tIns="0" rIns="0" bIns="0" anchor="t" anchorCtr="0">
            <a:noAutofit/>
          </a:bodyPr>
          <a:lstStyle>
            <a:lvl1pPr marL="457189" lvl="0" indent="-228594" algn="l" rtl="0">
              <a:lnSpc>
                <a:spcPct val="100000"/>
              </a:lnSpc>
              <a:spcBef>
                <a:spcPts val="500"/>
              </a:spcBef>
              <a:spcAft>
                <a:spcPts val="0"/>
              </a:spcAft>
              <a:buClr>
                <a:schemeClr val="dk1"/>
              </a:buClr>
              <a:buSzPts val="1700"/>
              <a:buNone/>
              <a:defRPr/>
            </a:lvl1pPr>
            <a:lvl2pPr marL="914378" lvl="1" indent="-228594" algn="l" rtl="0">
              <a:lnSpc>
                <a:spcPct val="100000"/>
              </a:lnSpc>
              <a:spcBef>
                <a:spcPts val="500"/>
              </a:spcBef>
              <a:spcAft>
                <a:spcPts val="0"/>
              </a:spcAft>
              <a:buSzPts val="1700"/>
              <a:buFont typeface="Arial"/>
              <a:buNone/>
              <a:defRPr sz="1700" b="0">
                <a:solidFill>
                  <a:schemeClr val="dk1"/>
                </a:solidFill>
                <a:latin typeface="Arial"/>
                <a:ea typeface="Arial"/>
                <a:cs typeface="Arial"/>
                <a:sym typeface="Arial"/>
              </a:defRPr>
            </a:lvl2pPr>
            <a:lvl3pPr marL="1371566" lvl="2" indent="-336542" algn="l" rtl="0">
              <a:lnSpc>
                <a:spcPct val="100000"/>
              </a:lnSpc>
              <a:spcBef>
                <a:spcPts val="500"/>
              </a:spcBef>
              <a:spcAft>
                <a:spcPts val="0"/>
              </a:spcAft>
              <a:buSzPts val="1700"/>
              <a:buChar char="•"/>
              <a:defRPr sz="1700"/>
            </a:lvl3pPr>
            <a:lvl4pPr marL="1828754" lvl="3" indent="-336542" algn="l" rtl="0">
              <a:lnSpc>
                <a:spcPct val="100000"/>
              </a:lnSpc>
              <a:spcBef>
                <a:spcPts val="500"/>
              </a:spcBef>
              <a:spcAft>
                <a:spcPts val="0"/>
              </a:spcAft>
              <a:buSzPts val="1700"/>
              <a:buChar char="•"/>
              <a:defRPr sz="1700"/>
            </a:lvl4pPr>
            <a:lvl5pPr marL="2285943" lvl="4" indent="-336542" algn="l" rtl="0">
              <a:lnSpc>
                <a:spcPct val="100000"/>
              </a:lnSpc>
              <a:spcBef>
                <a:spcPts val="500"/>
              </a:spcBef>
              <a:spcAft>
                <a:spcPts val="0"/>
              </a:spcAft>
              <a:buSzPts val="1700"/>
              <a:buChar char="•"/>
              <a:defRPr sz="1700"/>
            </a:lvl5pPr>
            <a:lvl6pPr marL="2743132" lvl="5" indent="-317492" algn="l" rtl="0">
              <a:lnSpc>
                <a:spcPct val="90000"/>
              </a:lnSpc>
              <a:spcBef>
                <a:spcPts val="500"/>
              </a:spcBef>
              <a:spcAft>
                <a:spcPts val="0"/>
              </a:spcAft>
              <a:buClr>
                <a:schemeClr val="dk1"/>
              </a:buClr>
              <a:buSzPts val="1400"/>
              <a:buChar char="•"/>
              <a:defRPr/>
            </a:lvl6pPr>
            <a:lvl7pPr marL="3200320" lvl="6" indent="-317492" algn="l" rtl="0">
              <a:lnSpc>
                <a:spcPct val="90000"/>
              </a:lnSpc>
              <a:spcBef>
                <a:spcPts val="400"/>
              </a:spcBef>
              <a:spcAft>
                <a:spcPts val="0"/>
              </a:spcAft>
              <a:buClr>
                <a:schemeClr val="dk1"/>
              </a:buClr>
              <a:buSzPts val="1400"/>
              <a:buChar char="•"/>
              <a:defRPr/>
            </a:lvl7pPr>
            <a:lvl8pPr marL="3657509" lvl="7" indent="-317492" algn="l" rtl="0">
              <a:lnSpc>
                <a:spcPct val="90000"/>
              </a:lnSpc>
              <a:spcBef>
                <a:spcPts val="400"/>
              </a:spcBef>
              <a:spcAft>
                <a:spcPts val="0"/>
              </a:spcAft>
              <a:buClr>
                <a:schemeClr val="dk1"/>
              </a:buClr>
              <a:buSzPts val="1400"/>
              <a:buChar char="•"/>
              <a:defRPr/>
            </a:lvl8pPr>
            <a:lvl9pPr marL="4114697" lvl="8" indent="-317492" algn="l" rtl="0">
              <a:lnSpc>
                <a:spcPct val="90000"/>
              </a:lnSpc>
              <a:spcBef>
                <a:spcPts val="400"/>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444441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slide" preserve="1" userDrawn="1">
  <p:cSld name="1_Text slide">
    <p:spTree>
      <p:nvGrpSpPr>
        <p:cNvPr id="1" name="Shape 10"/>
        <p:cNvGrpSpPr/>
        <p:nvPr/>
      </p:nvGrpSpPr>
      <p:grpSpPr>
        <a:xfrm>
          <a:off x="0" y="0"/>
          <a:ext cx="0" cy="0"/>
          <a:chOff x="0" y="0"/>
          <a:chExt cx="0" cy="0"/>
        </a:xfrm>
      </p:grpSpPr>
      <p:sp>
        <p:nvSpPr>
          <p:cNvPr id="11" name="Google Shape;11;p4"/>
          <p:cNvSpPr txBox="1"/>
          <p:nvPr/>
        </p:nvSpPr>
        <p:spPr>
          <a:xfrm>
            <a:off x="0" y="4629150"/>
            <a:ext cx="9144000" cy="514500"/>
          </a:xfrm>
          <a:prstGeom prst="rect">
            <a:avLst/>
          </a:prstGeom>
          <a:solidFill>
            <a:schemeClr val="accent2">
              <a:lumMod val="75000"/>
            </a:schemeClr>
          </a:solidFill>
          <a:ln>
            <a:noFill/>
          </a:ln>
        </p:spPr>
        <p:txBody>
          <a:bodyPr spcFirstLastPara="1" wrap="square" lIns="22850" tIns="22850" rIns="22850" bIns="22850" anchor="ctr" anchorCtr="0">
            <a:noAutofit/>
          </a:bodyPr>
          <a:lstStyle/>
          <a:p>
            <a:pPr marL="25400" marR="0" lvl="0" indent="0" algn="ctr" rtl="0">
              <a:lnSpc>
                <a:spcPct val="100000"/>
              </a:lnSpc>
              <a:spcBef>
                <a:spcPts val="0"/>
              </a:spcBef>
              <a:spcAft>
                <a:spcPts val="0"/>
              </a:spcAft>
              <a:buNone/>
            </a:pPr>
            <a:endParaRPr sz="3100" b="0" i="0" u="none">
              <a:solidFill>
                <a:srgbClr val="000000"/>
              </a:solidFill>
              <a:latin typeface="Cabin"/>
              <a:ea typeface="Cabin"/>
              <a:cs typeface="Cabin"/>
              <a:sym typeface="Cabin"/>
            </a:endParaRPr>
          </a:p>
        </p:txBody>
      </p:sp>
      <p:sp>
        <p:nvSpPr>
          <p:cNvPr id="12" name="Google Shape;12;p4"/>
          <p:cNvSpPr txBox="1"/>
          <p:nvPr/>
        </p:nvSpPr>
        <p:spPr>
          <a:xfrm>
            <a:off x="3777673" y="4720590"/>
            <a:ext cx="4852037" cy="285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Font typeface="Helvetica Neue"/>
              <a:buNone/>
            </a:pPr>
            <a:r>
              <a:rPr lang="en-GB" sz="1900" b="1">
                <a:solidFill>
                  <a:schemeClr val="bg1"/>
                </a:solidFill>
                <a:latin typeface="Helvetica Neue"/>
                <a:ea typeface="Helvetica Neue"/>
                <a:cs typeface="Helvetica Neue"/>
                <a:sym typeface="Helvetica Neue"/>
              </a:rPr>
              <a:t>Service Patterns @ </a:t>
            </a:r>
            <a:r>
              <a:rPr lang="en-GB" sz="1900" b="1" err="1">
                <a:solidFill>
                  <a:schemeClr val="bg1"/>
                </a:solidFill>
                <a:latin typeface="Helvetica Neue"/>
                <a:ea typeface="Helvetica Neue"/>
                <a:cs typeface="Helvetica Neue"/>
                <a:sym typeface="Helvetica Neue"/>
              </a:rPr>
              <a:t>SDinGov</a:t>
            </a:r>
            <a:r>
              <a:rPr lang="en-GB" sz="1900" b="1">
                <a:solidFill>
                  <a:schemeClr val="bg1"/>
                </a:solidFill>
                <a:latin typeface="Helvetica Neue"/>
                <a:ea typeface="Helvetica Neue"/>
                <a:cs typeface="Helvetica Neue"/>
                <a:sym typeface="Helvetica Neue"/>
              </a:rPr>
              <a:t> Virtual 2026</a:t>
            </a:r>
            <a:endParaRPr sz="600" b="1">
              <a:solidFill>
                <a:schemeClr val="bg1"/>
              </a:solidFill>
            </a:endParaRPr>
          </a:p>
        </p:txBody>
      </p:sp>
      <p:sp>
        <p:nvSpPr>
          <p:cNvPr id="2" name="Google Shape;48;p13">
            <a:extLst>
              <a:ext uri="{FF2B5EF4-FFF2-40B4-BE49-F238E27FC236}">
                <a16:creationId xmlns:a16="http://schemas.microsoft.com/office/drawing/2014/main" id="{11E06C9B-AA24-464B-8D92-20732AF155AE}"/>
              </a:ext>
            </a:extLst>
          </p:cNvPr>
          <p:cNvSpPr txBox="1">
            <a:spLocks noGrp="1"/>
          </p:cNvSpPr>
          <p:nvPr>
            <p:ph type="body" idx="1"/>
          </p:nvPr>
        </p:nvSpPr>
        <p:spPr>
          <a:xfrm>
            <a:off x="440100" y="1409400"/>
            <a:ext cx="7988400" cy="2976000"/>
          </a:xfrm>
          <a:prstGeom prst="rect">
            <a:avLst/>
          </a:prstGeom>
          <a:noFill/>
          <a:ln>
            <a:noFill/>
          </a:ln>
        </p:spPr>
        <p:txBody>
          <a:bodyPr spcFirstLastPara="1" wrap="square" lIns="0" tIns="0" rIns="0" bIns="0" anchor="t" anchorCtr="0">
            <a:noAutofit/>
          </a:bodyPr>
          <a:lstStyle>
            <a:lvl1pPr marL="457189" lvl="0" indent="-228594" algn="l" rtl="0">
              <a:lnSpc>
                <a:spcPct val="100000"/>
              </a:lnSpc>
              <a:spcBef>
                <a:spcPts val="500"/>
              </a:spcBef>
              <a:spcAft>
                <a:spcPts val="0"/>
              </a:spcAft>
              <a:buClr>
                <a:schemeClr val="dk1"/>
              </a:buClr>
              <a:buSzPts val="1700"/>
              <a:buNone/>
              <a:defRPr/>
            </a:lvl1pPr>
            <a:lvl2pPr marL="914378" lvl="1" indent="-228594" algn="l" rtl="0">
              <a:lnSpc>
                <a:spcPct val="100000"/>
              </a:lnSpc>
              <a:spcBef>
                <a:spcPts val="500"/>
              </a:spcBef>
              <a:spcAft>
                <a:spcPts val="0"/>
              </a:spcAft>
              <a:buSzPts val="1700"/>
              <a:buFont typeface="Arial"/>
              <a:buNone/>
              <a:defRPr sz="1700" b="0">
                <a:solidFill>
                  <a:schemeClr val="dk1"/>
                </a:solidFill>
                <a:latin typeface="Arial"/>
                <a:ea typeface="Arial"/>
                <a:cs typeface="Arial"/>
                <a:sym typeface="Arial"/>
              </a:defRPr>
            </a:lvl2pPr>
            <a:lvl3pPr marL="1371566" lvl="2" indent="-336542" algn="l" rtl="0">
              <a:lnSpc>
                <a:spcPct val="100000"/>
              </a:lnSpc>
              <a:spcBef>
                <a:spcPts val="500"/>
              </a:spcBef>
              <a:spcAft>
                <a:spcPts val="0"/>
              </a:spcAft>
              <a:buSzPts val="1700"/>
              <a:buChar char="•"/>
              <a:defRPr sz="1700"/>
            </a:lvl3pPr>
            <a:lvl4pPr marL="1828754" lvl="3" indent="-336542" algn="l" rtl="0">
              <a:lnSpc>
                <a:spcPct val="100000"/>
              </a:lnSpc>
              <a:spcBef>
                <a:spcPts val="500"/>
              </a:spcBef>
              <a:spcAft>
                <a:spcPts val="0"/>
              </a:spcAft>
              <a:buSzPts val="1700"/>
              <a:buChar char="•"/>
              <a:defRPr sz="1700"/>
            </a:lvl4pPr>
            <a:lvl5pPr marL="2285943" lvl="4" indent="-336542" algn="l" rtl="0">
              <a:lnSpc>
                <a:spcPct val="100000"/>
              </a:lnSpc>
              <a:spcBef>
                <a:spcPts val="500"/>
              </a:spcBef>
              <a:spcAft>
                <a:spcPts val="0"/>
              </a:spcAft>
              <a:buSzPts val="1700"/>
              <a:buChar char="•"/>
              <a:defRPr sz="1700"/>
            </a:lvl5pPr>
            <a:lvl6pPr marL="2743132" lvl="5" indent="-317492" algn="l" rtl="0">
              <a:lnSpc>
                <a:spcPct val="90000"/>
              </a:lnSpc>
              <a:spcBef>
                <a:spcPts val="500"/>
              </a:spcBef>
              <a:spcAft>
                <a:spcPts val="0"/>
              </a:spcAft>
              <a:buClr>
                <a:schemeClr val="dk1"/>
              </a:buClr>
              <a:buSzPts val="1400"/>
              <a:buChar char="•"/>
              <a:defRPr/>
            </a:lvl6pPr>
            <a:lvl7pPr marL="3200320" lvl="6" indent="-317492" algn="l" rtl="0">
              <a:lnSpc>
                <a:spcPct val="90000"/>
              </a:lnSpc>
              <a:spcBef>
                <a:spcPts val="400"/>
              </a:spcBef>
              <a:spcAft>
                <a:spcPts val="0"/>
              </a:spcAft>
              <a:buClr>
                <a:schemeClr val="dk1"/>
              </a:buClr>
              <a:buSzPts val="1400"/>
              <a:buChar char="•"/>
              <a:defRPr/>
            </a:lvl7pPr>
            <a:lvl8pPr marL="3657509" lvl="7" indent="-317492" algn="l" rtl="0">
              <a:lnSpc>
                <a:spcPct val="90000"/>
              </a:lnSpc>
              <a:spcBef>
                <a:spcPts val="400"/>
              </a:spcBef>
              <a:spcAft>
                <a:spcPts val="0"/>
              </a:spcAft>
              <a:buClr>
                <a:schemeClr val="dk1"/>
              </a:buClr>
              <a:buSzPts val="1400"/>
              <a:buChar char="•"/>
              <a:defRPr/>
            </a:lvl8pPr>
            <a:lvl9pPr marL="4114697" lvl="8" indent="-317492" algn="l" rtl="0">
              <a:lnSpc>
                <a:spcPct val="90000"/>
              </a:lnSpc>
              <a:spcBef>
                <a:spcPts val="400"/>
              </a:spcBef>
              <a:spcAft>
                <a:spcPts val="0"/>
              </a:spcAft>
              <a:buClr>
                <a:schemeClr val="dk1"/>
              </a:buClr>
              <a:buSzPts val="1400"/>
              <a:buChar char="•"/>
              <a:defRPr/>
            </a:lvl9pPr>
          </a:lstStyle>
          <a:p>
            <a:endParaRPr/>
          </a:p>
        </p:txBody>
      </p:sp>
      <p:sp>
        <p:nvSpPr>
          <p:cNvPr id="3" name="Google Shape;50;p13">
            <a:extLst>
              <a:ext uri="{FF2B5EF4-FFF2-40B4-BE49-F238E27FC236}">
                <a16:creationId xmlns:a16="http://schemas.microsoft.com/office/drawing/2014/main" id="{52B777FF-445C-95EA-AE2E-EF443799FD9A}"/>
              </a:ext>
            </a:extLst>
          </p:cNvPr>
          <p:cNvSpPr txBox="1">
            <a:spLocks noGrp="1"/>
          </p:cNvSpPr>
          <p:nvPr>
            <p:ph type="title" hasCustomPrompt="1"/>
          </p:nvPr>
        </p:nvSpPr>
        <p:spPr>
          <a:xfrm>
            <a:off x="440100" y="345600"/>
            <a:ext cx="7988400" cy="4152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2"/>
              </a:buClr>
              <a:buSzPts val="2100"/>
              <a:buFont typeface="Arial"/>
              <a:buNone/>
              <a:defRPr>
                <a:solidFill>
                  <a:schemeClr val="accent2">
                    <a:lumMod val="50000"/>
                  </a:schemeClr>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r>
              <a:rPr lang="en-GB"/>
              <a:t>Title</a:t>
            </a:r>
            <a:endParaRPr/>
          </a:p>
        </p:txBody>
      </p:sp>
    </p:spTree>
    <p:extLst>
      <p:ext uri="{BB962C8B-B14F-4D97-AF65-F5344CB8AC3E}">
        <p14:creationId xmlns:p14="http://schemas.microsoft.com/office/powerpoint/2010/main" val="25203014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slide" preserve="1" userDrawn="1">
  <p:cSld name="1_Text slide">
    <p:spTree>
      <p:nvGrpSpPr>
        <p:cNvPr id="1" name="Shape 10"/>
        <p:cNvGrpSpPr/>
        <p:nvPr/>
      </p:nvGrpSpPr>
      <p:grpSpPr>
        <a:xfrm>
          <a:off x="0" y="0"/>
          <a:ext cx="0" cy="0"/>
          <a:chOff x="0" y="0"/>
          <a:chExt cx="0" cy="0"/>
        </a:xfrm>
      </p:grpSpPr>
      <p:sp>
        <p:nvSpPr>
          <p:cNvPr id="11" name="Google Shape;11;p4"/>
          <p:cNvSpPr txBox="1"/>
          <p:nvPr/>
        </p:nvSpPr>
        <p:spPr>
          <a:xfrm>
            <a:off x="0" y="4629150"/>
            <a:ext cx="9144000" cy="514500"/>
          </a:xfrm>
          <a:prstGeom prst="rect">
            <a:avLst/>
          </a:prstGeom>
          <a:solidFill>
            <a:schemeClr val="accent2">
              <a:lumMod val="75000"/>
            </a:schemeClr>
          </a:solidFill>
          <a:ln>
            <a:noFill/>
          </a:ln>
        </p:spPr>
        <p:txBody>
          <a:bodyPr spcFirstLastPara="1" wrap="square" lIns="22850" tIns="22850" rIns="22850" bIns="22850" anchor="ctr" anchorCtr="0">
            <a:noAutofit/>
          </a:bodyPr>
          <a:lstStyle/>
          <a:p>
            <a:pPr marL="25400" marR="0" lvl="0" indent="0" algn="ctr" rtl="0">
              <a:lnSpc>
                <a:spcPct val="100000"/>
              </a:lnSpc>
              <a:spcBef>
                <a:spcPts val="0"/>
              </a:spcBef>
              <a:spcAft>
                <a:spcPts val="0"/>
              </a:spcAft>
              <a:buNone/>
            </a:pPr>
            <a:endParaRPr sz="3100" b="0" i="0" u="none">
              <a:solidFill>
                <a:srgbClr val="000000"/>
              </a:solidFill>
              <a:latin typeface="Cabin"/>
              <a:ea typeface="Cabin"/>
              <a:cs typeface="Cabin"/>
              <a:sym typeface="Cabin"/>
            </a:endParaRPr>
          </a:p>
        </p:txBody>
      </p:sp>
      <p:sp>
        <p:nvSpPr>
          <p:cNvPr id="12" name="Google Shape;12;p4"/>
          <p:cNvSpPr txBox="1"/>
          <p:nvPr/>
        </p:nvSpPr>
        <p:spPr>
          <a:xfrm>
            <a:off x="3777673" y="4720590"/>
            <a:ext cx="4852037" cy="285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Font typeface="Helvetica Neue"/>
              <a:buNone/>
            </a:pPr>
            <a:r>
              <a:rPr lang="en-GB" sz="1900" b="1">
                <a:solidFill>
                  <a:schemeClr val="bg1"/>
                </a:solidFill>
                <a:latin typeface="Helvetica Neue"/>
                <a:ea typeface="Helvetica Neue"/>
                <a:cs typeface="Helvetica Neue"/>
                <a:sym typeface="Helvetica Neue"/>
              </a:rPr>
              <a:t>Service Patterns @ </a:t>
            </a:r>
            <a:r>
              <a:rPr lang="en-GB" sz="1900" b="1" err="1">
                <a:solidFill>
                  <a:schemeClr val="bg1"/>
                </a:solidFill>
                <a:latin typeface="Helvetica Neue"/>
                <a:ea typeface="Helvetica Neue"/>
                <a:cs typeface="Helvetica Neue"/>
                <a:sym typeface="Helvetica Neue"/>
              </a:rPr>
              <a:t>SDinGov</a:t>
            </a:r>
            <a:r>
              <a:rPr lang="en-GB" sz="1900" b="1">
                <a:solidFill>
                  <a:schemeClr val="bg1"/>
                </a:solidFill>
                <a:latin typeface="Helvetica Neue"/>
                <a:ea typeface="Helvetica Neue"/>
                <a:cs typeface="Helvetica Neue"/>
                <a:sym typeface="Helvetica Neue"/>
              </a:rPr>
              <a:t> Virtual 2026</a:t>
            </a:r>
            <a:endParaRPr sz="600" b="1">
              <a:solidFill>
                <a:schemeClr val="bg1"/>
              </a:solidFill>
            </a:endParaRPr>
          </a:p>
        </p:txBody>
      </p:sp>
      <p:sp>
        <p:nvSpPr>
          <p:cNvPr id="3" name="Google Shape;50;p13">
            <a:extLst>
              <a:ext uri="{FF2B5EF4-FFF2-40B4-BE49-F238E27FC236}">
                <a16:creationId xmlns:a16="http://schemas.microsoft.com/office/drawing/2014/main" id="{52B777FF-445C-95EA-AE2E-EF443799FD9A}"/>
              </a:ext>
            </a:extLst>
          </p:cNvPr>
          <p:cNvSpPr txBox="1">
            <a:spLocks noGrp="1"/>
          </p:cNvSpPr>
          <p:nvPr>
            <p:ph type="title" hasCustomPrompt="1"/>
          </p:nvPr>
        </p:nvSpPr>
        <p:spPr>
          <a:xfrm>
            <a:off x="440100" y="345600"/>
            <a:ext cx="7988400" cy="4152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chemeClr val="dk2"/>
              </a:buClr>
              <a:buSzPts val="2100"/>
              <a:buFont typeface="Arial"/>
              <a:buNone/>
              <a:defRPr>
                <a:solidFill>
                  <a:schemeClr val="accent2">
                    <a:lumMod val="50000"/>
                  </a:schemeClr>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r>
              <a:rPr lang="en-GB"/>
              <a:t>Title only</a:t>
            </a:r>
            <a:endParaRPr/>
          </a:p>
        </p:txBody>
      </p:sp>
    </p:spTree>
    <p:extLst>
      <p:ext uri="{BB962C8B-B14F-4D97-AF65-F5344CB8AC3E}">
        <p14:creationId xmlns:p14="http://schemas.microsoft.com/office/powerpoint/2010/main" val="2476141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slide" preserve="1" userDrawn="1">
  <p:cSld name="1_Text slide">
    <p:spTree>
      <p:nvGrpSpPr>
        <p:cNvPr id="1" name="Shape 10"/>
        <p:cNvGrpSpPr/>
        <p:nvPr/>
      </p:nvGrpSpPr>
      <p:grpSpPr>
        <a:xfrm>
          <a:off x="0" y="0"/>
          <a:ext cx="0" cy="0"/>
          <a:chOff x="0" y="0"/>
          <a:chExt cx="0" cy="0"/>
        </a:xfrm>
      </p:grpSpPr>
      <p:sp>
        <p:nvSpPr>
          <p:cNvPr id="11" name="Google Shape;11;p4"/>
          <p:cNvSpPr txBox="1"/>
          <p:nvPr/>
        </p:nvSpPr>
        <p:spPr>
          <a:xfrm>
            <a:off x="0" y="4629150"/>
            <a:ext cx="9144000" cy="514500"/>
          </a:xfrm>
          <a:prstGeom prst="rect">
            <a:avLst/>
          </a:prstGeom>
          <a:solidFill>
            <a:schemeClr val="accent2">
              <a:lumMod val="75000"/>
            </a:schemeClr>
          </a:solidFill>
          <a:ln>
            <a:noFill/>
          </a:ln>
        </p:spPr>
        <p:txBody>
          <a:bodyPr spcFirstLastPara="1" wrap="square" lIns="22850" tIns="22850" rIns="22850" bIns="22850" anchor="ctr" anchorCtr="0">
            <a:noAutofit/>
          </a:bodyPr>
          <a:lstStyle/>
          <a:p>
            <a:pPr marL="25400" marR="0" lvl="0" indent="0" algn="ctr" rtl="0">
              <a:lnSpc>
                <a:spcPct val="100000"/>
              </a:lnSpc>
              <a:spcBef>
                <a:spcPts val="0"/>
              </a:spcBef>
              <a:spcAft>
                <a:spcPts val="0"/>
              </a:spcAft>
              <a:buNone/>
            </a:pPr>
            <a:endParaRPr sz="3100" b="0" i="0" u="none">
              <a:solidFill>
                <a:srgbClr val="000000"/>
              </a:solidFill>
              <a:latin typeface="Cabin"/>
              <a:ea typeface="Cabin"/>
              <a:cs typeface="Cabin"/>
              <a:sym typeface="Cabin"/>
            </a:endParaRPr>
          </a:p>
        </p:txBody>
      </p:sp>
      <p:sp>
        <p:nvSpPr>
          <p:cNvPr id="12" name="Google Shape;12;p4"/>
          <p:cNvSpPr txBox="1"/>
          <p:nvPr/>
        </p:nvSpPr>
        <p:spPr>
          <a:xfrm>
            <a:off x="3777673" y="4720590"/>
            <a:ext cx="4852037" cy="285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Font typeface="Helvetica Neue"/>
              <a:buNone/>
            </a:pPr>
            <a:r>
              <a:rPr lang="en-GB" sz="1900" b="1">
                <a:solidFill>
                  <a:schemeClr val="bg1"/>
                </a:solidFill>
                <a:latin typeface="Helvetica Neue"/>
                <a:ea typeface="Helvetica Neue"/>
                <a:cs typeface="Helvetica Neue"/>
                <a:sym typeface="Helvetica Neue"/>
              </a:rPr>
              <a:t>Service Patterns @ </a:t>
            </a:r>
            <a:r>
              <a:rPr lang="en-GB" sz="1900" b="1" err="1">
                <a:solidFill>
                  <a:schemeClr val="bg1"/>
                </a:solidFill>
                <a:latin typeface="Helvetica Neue"/>
                <a:ea typeface="Helvetica Neue"/>
                <a:cs typeface="Helvetica Neue"/>
                <a:sym typeface="Helvetica Neue"/>
              </a:rPr>
              <a:t>SDinGov</a:t>
            </a:r>
            <a:r>
              <a:rPr lang="en-GB" sz="1900" b="1">
                <a:solidFill>
                  <a:schemeClr val="bg1"/>
                </a:solidFill>
                <a:latin typeface="Helvetica Neue"/>
                <a:ea typeface="Helvetica Neue"/>
                <a:cs typeface="Helvetica Neue"/>
                <a:sym typeface="Helvetica Neue"/>
              </a:rPr>
              <a:t> Virtual 2026</a:t>
            </a:r>
            <a:endParaRPr sz="600" b="1">
              <a:solidFill>
                <a:schemeClr val="bg1"/>
              </a:solidFill>
            </a:endParaRPr>
          </a:p>
        </p:txBody>
      </p:sp>
      <p:sp>
        <p:nvSpPr>
          <p:cNvPr id="5" name="Google Shape;50;p13">
            <a:extLst>
              <a:ext uri="{FF2B5EF4-FFF2-40B4-BE49-F238E27FC236}">
                <a16:creationId xmlns:a16="http://schemas.microsoft.com/office/drawing/2014/main" id="{6E8EC14E-DD45-1D4A-ECFC-29C9C8FFCC54}"/>
              </a:ext>
            </a:extLst>
          </p:cNvPr>
          <p:cNvSpPr txBox="1">
            <a:spLocks noGrp="1"/>
          </p:cNvSpPr>
          <p:nvPr>
            <p:ph type="title" hasCustomPrompt="1"/>
          </p:nvPr>
        </p:nvSpPr>
        <p:spPr>
          <a:xfrm>
            <a:off x="577800" y="281708"/>
            <a:ext cx="7988400" cy="4128655"/>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2"/>
              </a:buClr>
              <a:buSzPts val="2100"/>
              <a:buFont typeface="Arial"/>
              <a:buNone/>
              <a:defRPr sz="4800">
                <a:solidFill>
                  <a:schemeClr val="accent2">
                    <a:lumMod val="50000"/>
                  </a:schemeClr>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r>
              <a:rPr lang="en-GB"/>
              <a:t>Statement</a:t>
            </a:r>
            <a:endParaRPr/>
          </a:p>
        </p:txBody>
      </p:sp>
    </p:spTree>
    <p:extLst>
      <p:ext uri="{BB962C8B-B14F-4D97-AF65-F5344CB8AC3E}">
        <p14:creationId xmlns:p14="http://schemas.microsoft.com/office/powerpoint/2010/main" val="17068214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slide" preserve="1" userDrawn="1">
  <p:cSld name="1_Text slide">
    <p:spTree>
      <p:nvGrpSpPr>
        <p:cNvPr id="1" name="Shape 10"/>
        <p:cNvGrpSpPr/>
        <p:nvPr/>
      </p:nvGrpSpPr>
      <p:grpSpPr>
        <a:xfrm>
          <a:off x="0" y="0"/>
          <a:ext cx="0" cy="0"/>
          <a:chOff x="0" y="0"/>
          <a:chExt cx="0" cy="0"/>
        </a:xfrm>
      </p:grpSpPr>
      <p:sp>
        <p:nvSpPr>
          <p:cNvPr id="11" name="Google Shape;11;p4"/>
          <p:cNvSpPr txBox="1"/>
          <p:nvPr/>
        </p:nvSpPr>
        <p:spPr>
          <a:xfrm>
            <a:off x="0" y="4629150"/>
            <a:ext cx="9144000" cy="514500"/>
          </a:xfrm>
          <a:prstGeom prst="rect">
            <a:avLst/>
          </a:prstGeom>
          <a:solidFill>
            <a:schemeClr val="accent2">
              <a:lumMod val="75000"/>
            </a:schemeClr>
          </a:solidFill>
          <a:ln>
            <a:noFill/>
          </a:ln>
        </p:spPr>
        <p:txBody>
          <a:bodyPr spcFirstLastPara="1" wrap="square" lIns="22850" tIns="22850" rIns="22850" bIns="22850" anchor="ctr" anchorCtr="0">
            <a:noAutofit/>
          </a:bodyPr>
          <a:lstStyle/>
          <a:p>
            <a:pPr marL="25400" marR="0" lvl="0" indent="0" algn="ctr" rtl="0">
              <a:lnSpc>
                <a:spcPct val="100000"/>
              </a:lnSpc>
              <a:spcBef>
                <a:spcPts val="0"/>
              </a:spcBef>
              <a:spcAft>
                <a:spcPts val="0"/>
              </a:spcAft>
              <a:buNone/>
            </a:pPr>
            <a:endParaRPr sz="3100" b="0" i="0" u="none">
              <a:solidFill>
                <a:srgbClr val="000000"/>
              </a:solidFill>
              <a:latin typeface="Cabin"/>
              <a:ea typeface="Cabin"/>
              <a:cs typeface="Cabin"/>
              <a:sym typeface="Cabin"/>
            </a:endParaRPr>
          </a:p>
        </p:txBody>
      </p:sp>
      <p:sp>
        <p:nvSpPr>
          <p:cNvPr id="12" name="Google Shape;12;p4"/>
          <p:cNvSpPr txBox="1"/>
          <p:nvPr/>
        </p:nvSpPr>
        <p:spPr>
          <a:xfrm>
            <a:off x="3777673" y="4720590"/>
            <a:ext cx="4852037" cy="2859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FFFFFF"/>
              </a:buClr>
              <a:buFont typeface="Helvetica Neue"/>
              <a:buNone/>
            </a:pPr>
            <a:r>
              <a:rPr lang="en-GB" sz="1900" b="1">
                <a:solidFill>
                  <a:schemeClr val="bg1"/>
                </a:solidFill>
                <a:latin typeface="Helvetica Neue"/>
                <a:ea typeface="Helvetica Neue"/>
                <a:cs typeface="Helvetica Neue"/>
                <a:sym typeface="Helvetica Neue"/>
              </a:rPr>
              <a:t>Service Patterns @ </a:t>
            </a:r>
            <a:r>
              <a:rPr lang="en-GB" sz="1900" b="1" err="1">
                <a:solidFill>
                  <a:schemeClr val="bg1"/>
                </a:solidFill>
                <a:latin typeface="Helvetica Neue"/>
                <a:ea typeface="Helvetica Neue"/>
                <a:cs typeface="Helvetica Neue"/>
                <a:sym typeface="Helvetica Neue"/>
              </a:rPr>
              <a:t>SDinGov</a:t>
            </a:r>
            <a:r>
              <a:rPr lang="en-GB" sz="1900" b="1">
                <a:solidFill>
                  <a:schemeClr val="bg1"/>
                </a:solidFill>
                <a:latin typeface="Helvetica Neue"/>
                <a:ea typeface="Helvetica Neue"/>
                <a:cs typeface="Helvetica Neue"/>
                <a:sym typeface="Helvetica Neue"/>
              </a:rPr>
              <a:t> Virtual 2026</a:t>
            </a:r>
            <a:endParaRPr sz="600" b="1">
              <a:solidFill>
                <a:schemeClr val="bg1"/>
              </a:solidFill>
            </a:endParaRPr>
          </a:p>
        </p:txBody>
      </p:sp>
    </p:spTree>
    <p:extLst>
      <p:ext uri="{BB962C8B-B14F-4D97-AF65-F5344CB8AC3E}">
        <p14:creationId xmlns:p14="http://schemas.microsoft.com/office/powerpoint/2010/main" val="5465411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 bold - Text only  1">
  <p:cSld name="Section header - bold - Text only  1">
    <p:bg>
      <p:bgPr>
        <a:solidFill>
          <a:schemeClr val="lt1"/>
        </a:solidFill>
        <a:effectLst/>
      </p:bgPr>
    </p:bg>
    <p:spTree>
      <p:nvGrpSpPr>
        <p:cNvPr id="1" name="Shape 46"/>
        <p:cNvGrpSpPr/>
        <p:nvPr/>
      </p:nvGrpSpPr>
      <p:grpSpPr>
        <a:xfrm>
          <a:off x="0" y="0"/>
          <a:ext cx="0" cy="0"/>
          <a:chOff x="0" y="0"/>
          <a:chExt cx="0" cy="0"/>
        </a:xfrm>
      </p:grpSpPr>
      <p:pic>
        <p:nvPicPr>
          <p:cNvPr id="47" name="Google Shape;47;p10"/>
          <p:cNvPicPr preferRelativeResize="0"/>
          <p:nvPr/>
        </p:nvPicPr>
        <p:blipFill rotWithShape="1">
          <a:blip r:embed="rId2">
            <a:alphaModFix/>
          </a:blip>
          <a:srcRect/>
          <a:stretch/>
        </p:blipFill>
        <p:spPr>
          <a:xfrm>
            <a:off x="0" y="0"/>
            <a:ext cx="9144003" cy="5143487"/>
          </a:xfrm>
          <a:prstGeom prst="rect">
            <a:avLst/>
          </a:prstGeom>
          <a:noFill/>
          <a:ln>
            <a:noFill/>
          </a:ln>
        </p:spPr>
      </p:pic>
      <p:sp>
        <p:nvSpPr>
          <p:cNvPr id="48" name="Google Shape;48;p10"/>
          <p:cNvSpPr txBox="1">
            <a:spLocks noGrp="1"/>
          </p:cNvSpPr>
          <p:nvPr>
            <p:ph type="subTitle" idx="1" hasCustomPrompt="1"/>
          </p:nvPr>
        </p:nvSpPr>
        <p:spPr>
          <a:xfrm>
            <a:off x="482400" y="4707675"/>
            <a:ext cx="7100400" cy="141000"/>
          </a:xfrm>
          <a:prstGeom prst="rect">
            <a:avLst/>
          </a:prstGeom>
        </p:spPr>
        <p:txBody>
          <a:bodyPr spcFirstLastPara="1" wrap="square" lIns="0" tIns="0" rIns="0" bIns="0" anchor="t" anchorCtr="0">
            <a:noAutofit/>
          </a:bodyPr>
          <a:lstStyle>
            <a:lvl1pPr lvl="0" rtl="0">
              <a:spcBef>
                <a:spcPts val="0"/>
              </a:spcBef>
              <a:spcAft>
                <a:spcPts val="0"/>
              </a:spcAft>
              <a:buClr>
                <a:srgbClr val="434343"/>
              </a:buClr>
              <a:buSzPts val="900"/>
              <a:buNone/>
              <a:defRPr sz="900">
                <a:solidFill>
                  <a:srgbClr val="43434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GB"/>
              <a:t>Team name – Deck title</a:t>
            </a:r>
          </a:p>
        </p:txBody>
      </p:sp>
      <p:sp>
        <p:nvSpPr>
          <p:cNvPr id="49" name="Google Shape;49;p10"/>
          <p:cNvSpPr txBox="1">
            <a:spLocks noGrp="1"/>
          </p:cNvSpPr>
          <p:nvPr>
            <p:ph type="title" hasCustomPrompt="1"/>
          </p:nvPr>
        </p:nvSpPr>
        <p:spPr>
          <a:xfrm>
            <a:off x="630000" y="1536000"/>
            <a:ext cx="5144400" cy="2071500"/>
          </a:xfrm>
          <a:prstGeom prst="rect">
            <a:avLst/>
          </a:prstGeom>
        </p:spPr>
        <p:txBody>
          <a:bodyPr spcFirstLastPara="1" wrap="square" lIns="0" tIns="0" rIns="0" bIns="0" anchor="ctr" anchorCtr="0">
            <a:noAutofit/>
          </a:bodyPr>
          <a:lstStyle>
            <a:lvl1pPr lvl="0" rtl="0">
              <a:lnSpc>
                <a:spcPct val="90000"/>
              </a:lnSpc>
              <a:spcBef>
                <a:spcPts val="0"/>
              </a:spcBef>
              <a:spcAft>
                <a:spcPts val="0"/>
              </a:spcAft>
              <a:buClr>
                <a:srgbClr val="220051"/>
              </a:buClr>
              <a:buSzPts val="4200"/>
              <a:buNone/>
              <a:defRPr sz="4200" b="1">
                <a:solidFill>
                  <a:srgbClr val="220051"/>
                </a:solidFill>
              </a:defRPr>
            </a:lvl1pPr>
            <a:lvl2pPr lvl="1" rtl="0">
              <a:lnSpc>
                <a:spcPct val="96000"/>
              </a:lnSpc>
              <a:spcBef>
                <a:spcPts val="0"/>
              </a:spcBef>
              <a:spcAft>
                <a:spcPts val="0"/>
              </a:spcAft>
              <a:buClr>
                <a:srgbClr val="220051"/>
              </a:buClr>
              <a:buSzPts val="2900"/>
              <a:buNone/>
              <a:defRPr sz="2900">
                <a:solidFill>
                  <a:srgbClr val="220051"/>
                </a:solidFill>
              </a:defRPr>
            </a:lvl2pPr>
            <a:lvl3pPr lvl="2" rtl="0">
              <a:lnSpc>
                <a:spcPct val="96000"/>
              </a:lnSpc>
              <a:spcBef>
                <a:spcPts val="0"/>
              </a:spcBef>
              <a:spcAft>
                <a:spcPts val="0"/>
              </a:spcAft>
              <a:buClr>
                <a:srgbClr val="220051"/>
              </a:buClr>
              <a:buSzPts val="2900"/>
              <a:buNone/>
              <a:defRPr sz="2900">
                <a:solidFill>
                  <a:srgbClr val="220051"/>
                </a:solidFill>
              </a:defRPr>
            </a:lvl3pPr>
            <a:lvl4pPr lvl="3" rtl="0">
              <a:lnSpc>
                <a:spcPct val="96000"/>
              </a:lnSpc>
              <a:spcBef>
                <a:spcPts val="0"/>
              </a:spcBef>
              <a:spcAft>
                <a:spcPts val="0"/>
              </a:spcAft>
              <a:buClr>
                <a:srgbClr val="220051"/>
              </a:buClr>
              <a:buSzPts val="2900"/>
              <a:buNone/>
              <a:defRPr sz="2900">
                <a:solidFill>
                  <a:srgbClr val="220051"/>
                </a:solidFill>
              </a:defRPr>
            </a:lvl4pPr>
            <a:lvl5pPr lvl="4" rtl="0">
              <a:lnSpc>
                <a:spcPct val="96000"/>
              </a:lnSpc>
              <a:spcBef>
                <a:spcPts val="0"/>
              </a:spcBef>
              <a:spcAft>
                <a:spcPts val="0"/>
              </a:spcAft>
              <a:buClr>
                <a:srgbClr val="220051"/>
              </a:buClr>
              <a:buSzPts val="2900"/>
              <a:buNone/>
              <a:defRPr sz="2900">
                <a:solidFill>
                  <a:srgbClr val="220051"/>
                </a:solidFill>
              </a:defRPr>
            </a:lvl5pPr>
            <a:lvl6pPr lvl="5" rtl="0">
              <a:lnSpc>
                <a:spcPct val="96000"/>
              </a:lnSpc>
              <a:spcBef>
                <a:spcPts val="0"/>
              </a:spcBef>
              <a:spcAft>
                <a:spcPts val="0"/>
              </a:spcAft>
              <a:buClr>
                <a:srgbClr val="220051"/>
              </a:buClr>
              <a:buSzPts val="2900"/>
              <a:buNone/>
              <a:defRPr sz="2900">
                <a:solidFill>
                  <a:srgbClr val="220051"/>
                </a:solidFill>
              </a:defRPr>
            </a:lvl6pPr>
            <a:lvl7pPr lvl="6" rtl="0">
              <a:lnSpc>
                <a:spcPct val="96000"/>
              </a:lnSpc>
              <a:spcBef>
                <a:spcPts val="0"/>
              </a:spcBef>
              <a:spcAft>
                <a:spcPts val="0"/>
              </a:spcAft>
              <a:buClr>
                <a:srgbClr val="220051"/>
              </a:buClr>
              <a:buSzPts val="2900"/>
              <a:buNone/>
              <a:defRPr sz="2900">
                <a:solidFill>
                  <a:srgbClr val="220051"/>
                </a:solidFill>
              </a:defRPr>
            </a:lvl7pPr>
            <a:lvl8pPr lvl="7" rtl="0">
              <a:lnSpc>
                <a:spcPct val="96000"/>
              </a:lnSpc>
              <a:spcBef>
                <a:spcPts val="0"/>
              </a:spcBef>
              <a:spcAft>
                <a:spcPts val="0"/>
              </a:spcAft>
              <a:buClr>
                <a:srgbClr val="220051"/>
              </a:buClr>
              <a:buSzPts val="2900"/>
              <a:buNone/>
              <a:defRPr sz="2900">
                <a:solidFill>
                  <a:srgbClr val="220051"/>
                </a:solidFill>
              </a:defRPr>
            </a:lvl8pPr>
            <a:lvl9pPr lvl="8" rtl="0">
              <a:lnSpc>
                <a:spcPct val="96000"/>
              </a:lnSpc>
              <a:spcBef>
                <a:spcPts val="0"/>
              </a:spcBef>
              <a:spcAft>
                <a:spcPts val="0"/>
              </a:spcAft>
              <a:buClr>
                <a:srgbClr val="220051"/>
              </a:buClr>
              <a:buSzPts val="2900"/>
              <a:buNone/>
              <a:defRPr sz="2900">
                <a:solidFill>
                  <a:srgbClr val="220051"/>
                </a:solidFill>
              </a:defRPr>
            </a:lvl9pPr>
          </a:lstStyle>
          <a:p>
            <a:r>
              <a:rPr lang="en-GB"/>
              <a:t>Use this slide for statements or section titles</a:t>
            </a:r>
            <a:endParaRPr/>
          </a:p>
        </p:txBody>
      </p:sp>
      <p:sp>
        <p:nvSpPr>
          <p:cNvPr id="50" name="Google Shape;50;p10"/>
          <p:cNvSpPr txBox="1">
            <a:spLocks noGrp="1"/>
          </p:cNvSpPr>
          <p:nvPr>
            <p:ph type="subTitle" idx="2" hasCustomPrompt="1"/>
          </p:nvPr>
        </p:nvSpPr>
        <p:spPr>
          <a:xfrm>
            <a:off x="482400" y="564875"/>
            <a:ext cx="5916900" cy="117600"/>
          </a:xfrm>
          <a:prstGeom prst="rect">
            <a:avLst/>
          </a:prstGeom>
        </p:spPr>
        <p:txBody>
          <a:bodyPr spcFirstLastPara="1" wrap="square" lIns="0" tIns="0" rIns="0" bIns="0" anchor="t" anchorCtr="0">
            <a:noAutofit/>
          </a:bodyPr>
          <a:lstStyle>
            <a:lvl1pPr lvl="0" rtl="0">
              <a:spcBef>
                <a:spcPts val="0"/>
              </a:spcBef>
              <a:spcAft>
                <a:spcPts val="0"/>
              </a:spcAft>
              <a:buClr>
                <a:schemeClr val="dk1"/>
              </a:buClr>
              <a:buSzPts val="900"/>
              <a:buNone/>
              <a:defRPr>
                <a:solidFill>
                  <a:schemeClr val="dk1"/>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r>
              <a:rPr lang="en-GB"/>
              <a:t>Optional section title if needed</a:t>
            </a:r>
          </a:p>
        </p:txBody>
      </p:sp>
    </p:spTree>
    <p:extLst>
      <p:ext uri="{BB962C8B-B14F-4D97-AF65-F5344CB8AC3E}">
        <p14:creationId xmlns:p14="http://schemas.microsoft.com/office/powerpoint/2010/main" val="6762942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p:cSld name="Title and text">
    <p:bg>
      <p:bgPr>
        <a:solidFill>
          <a:schemeClr val="lt1"/>
        </a:solidFill>
        <a:effectLst/>
      </p:bgPr>
    </p:bg>
    <p:spTree>
      <p:nvGrpSpPr>
        <p:cNvPr id="1" name="Shape 51"/>
        <p:cNvGrpSpPr/>
        <p:nvPr/>
      </p:nvGrpSpPr>
      <p:grpSpPr>
        <a:xfrm>
          <a:off x="0" y="0"/>
          <a:ext cx="0" cy="0"/>
          <a:chOff x="0" y="0"/>
          <a:chExt cx="0" cy="0"/>
        </a:xfrm>
      </p:grpSpPr>
      <p:pic>
        <p:nvPicPr>
          <p:cNvPr id="52" name="Google Shape;52;p11"/>
          <p:cNvPicPr preferRelativeResize="0"/>
          <p:nvPr/>
        </p:nvPicPr>
        <p:blipFill rotWithShape="1">
          <a:blip r:embed="rId2">
            <a:alphaModFix/>
          </a:blip>
          <a:srcRect/>
          <a:stretch/>
        </p:blipFill>
        <p:spPr>
          <a:xfrm>
            <a:off x="0" y="0"/>
            <a:ext cx="9144003" cy="5143487"/>
          </a:xfrm>
          <a:prstGeom prst="rect">
            <a:avLst/>
          </a:prstGeom>
          <a:noFill/>
          <a:ln>
            <a:noFill/>
          </a:ln>
        </p:spPr>
      </p:pic>
      <p:sp>
        <p:nvSpPr>
          <p:cNvPr id="53" name="Google Shape;53;p11"/>
          <p:cNvSpPr txBox="1">
            <a:spLocks noGrp="1"/>
          </p:cNvSpPr>
          <p:nvPr>
            <p:ph type="subTitle" idx="1" hasCustomPrompt="1"/>
          </p:nvPr>
        </p:nvSpPr>
        <p:spPr>
          <a:xfrm>
            <a:off x="482400" y="4707675"/>
            <a:ext cx="7100400" cy="141000"/>
          </a:xfrm>
          <a:prstGeom prst="rect">
            <a:avLst/>
          </a:prstGeom>
        </p:spPr>
        <p:txBody>
          <a:bodyPr spcFirstLastPara="1" wrap="square" lIns="0" tIns="0" rIns="0" bIns="0" anchor="t" anchorCtr="0">
            <a:noAutofit/>
          </a:bodyPr>
          <a:lstStyle>
            <a:lvl1pPr lvl="0" rtl="0">
              <a:spcBef>
                <a:spcPts val="0"/>
              </a:spcBef>
              <a:spcAft>
                <a:spcPts val="0"/>
              </a:spcAft>
              <a:buClr>
                <a:srgbClr val="434343"/>
              </a:buClr>
              <a:buSzPts val="900"/>
              <a:buNone/>
              <a:defRPr sz="900">
                <a:solidFill>
                  <a:srgbClr val="434343"/>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r>
              <a:rPr lang="en-GB"/>
              <a:t>Team name – Deck title</a:t>
            </a:r>
          </a:p>
        </p:txBody>
      </p:sp>
      <p:sp>
        <p:nvSpPr>
          <p:cNvPr id="54" name="Google Shape;54;p11"/>
          <p:cNvSpPr txBox="1">
            <a:spLocks noGrp="1"/>
          </p:cNvSpPr>
          <p:nvPr>
            <p:ph type="subTitle" idx="2" hasCustomPrompt="1"/>
          </p:nvPr>
        </p:nvSpPr>
        <p:spPr>
          <a:xfrm>
            <a:off x="482400" y="564875"/>
            <a:ext cx="5144400" cy="45719"/>
          </a:xfrm>
          <a:prstGeom prst="rect">
            <a:avLst/>
          </a:prstGeom>
        </p:spPr>
        <p:txBody>
          <a:bodyPr spcFirstLastPara="1" wrap="square" lIns="0" tIns="0" rIns="0" bIns="0" anchor="t" anchorCtr="0">
            <a:noAutofit/>
          </a:bodyPr>
          <a:lstStyle>
            <a:lvl1pPr lvl="0">
              <a:spcBef>
                <a:spcPts val="0"/>
              </a:spcBef>
              <a:spcAft>
                <a:spcPts val="0"/>
              </a:spcAft>
              <a:buClr>
                <a:schemeClr val="dk1"/>
              </a:buClr>
              <a:buSzPts val="900"/>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GB"/>
              <a:t>Section title</a:t>
            </a:r>
            <a:endParaRPr/>
          </a:p>
        </p:txBody>
      </p:sp>
      <p:sp>
        <p:nvSpPr>
          <p:cNvPr id="55" name="Google Shape;55;p11"/>
          <p:cNvSpPr txBox="1">
            <a:spLocks noGrp="1"/>
          </p:cNvSpPr>
          <p:nvPr>
            <p:ph type="title" hasCustomPrompt="1"/>
          </p:nvPr>
        </p:nvSpPr>
        <p:spPr>
          <a:xfrm>
            <a:off x="627075" y="763500"/>
            <a:ext cx="5144400" cy="448500"/>
          </a:xfrm>
          <a:prstGeom prst="rect">
            <a:avLst/>
          </a:prstGeom>
        </p:spPr>
        <p:txBody>
          <a:bodyPr spcFirstLastPara="1" wrap="square" lIns="0" tIns="0" rIns="0" bIns="0" anchor="t" anchorCtr="0">
            <a:noAutofit/>
          </a:bodyPr>
          <a:lstStyle>
            <a:lvl1pPr lvl="0">
              <a:spcBef>
                <a:spcPts val="0"/>
              </a:spcBef>
              <a:spcAft>
                <a:spcPts val="0"/>
              </a:spcAft>
              <a:buSzPts val="2400"/>
              <a:buNone/>
              <a:defRPr sz="2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GB"/>
              <a:t>Title and one text column </a:t>
            </a:r>
            <a:endParaRPr/>
          </a:p>
        </p:txBody>
      </p:sp>
      <p:sp>
        <p:nvSpPr>
          <p:cNvPr id="56" name="Google Shape;56;p11"/>
          <p:cNvSpPr txBox="1">
            <a:spLocks noGrp="1"/>
          </p:cNvSpPr>
          <p:nvPr>
            <p:ph type="body" idx="3" hasCustomPrompt="1"/>
          </p:nvPr>
        </p:nvSpPr>
        <p:spPr>
          <a:xfrm>
            <a:off x="627075" y="1317625"/>
            <a:ext cx="5144400" cy="2611500"/>
          </a:xfrm>
          <a:prstGeom prst="rect">
            <a:avLst/>
          </a:prstGeom>
        </p:spPr>
        <p:txBody>
          <a:bodyPr spcFirstLastPara="1" wrap="square" lIns="0" tIns="0" rIns="0" bIns="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2100">
              <a:spcBef>
                <a:spcPts val="0"/>
              </a:spcBef>
              <a:spcAft>
                <a:spcPts val="0"/>
              </a:spcAft>
              <a:buSzPts val="1000"/>
              <a:buChar char="○"/>
              <a:defRPr/>
            </a:lvl5pPr>
            <a:lvl6pPr marL="2743200" lvl="5" indent="-292100">
              <a:spcBef>
                <a:spcPts val="0"/>
              </a:spcBef>
              <a:spcAft>
                <a:spcPts val="0"/>
              </a:spcAft>
              <a:buSzPts val="1000"/>
              <a:buChar char="■"/>
              <a:defRPr/>
            </a:lvl6pPr>
            <a:lvl7pPr marL="3200400" lvl="6" indent="-292100">
              <a:spcBef>
                <a:spcPts val="0"/>
              </a:spcBef>
              <a:spcAft>
                <a:spcPts val="0"/>
              </a:spcAft>
              <a:buSzPts val="1000"/>
              <a:buChar char="●"/>
              <a:defRPr/>
            </a:lvl7pPr>
            <a:lvl8pPr marL="3657600" lvl="7" indent="-292100">
              <a:spcBef>
                <a:spcPts val="0"/>
              </a:spcBef>
              <a:spcAft>
                <a:spcPts val="0"/>
              </a:spcAft>
              <a:buSzPts val="1000"/>
              <a:buChar char="○"/>
              <a:defRPr/>
            </a:lvl8pPr>
            <a:lvl9pPr marL="4114800" lvl="8" indent="-292100">
              <a:spcBef>
                <a:spcPts val="0"/>
              </a:spcBef>
              <a:spcAft>
                <a:spcPts val="0"/>
              </a:spcAft>
              <a:buSzPts val="1000"/>
              <a:buChar char="■"/>
              <a:defRPr/>
            </a:lvl9pPr>
          </a:lstStyle>
          <a:p>
            <a:pPr lvl="0"/>
            <a:r>
              <a:rPr lang="en-GB"/>
              <a:t>Body copy</a:t>
            </a:r>
          </a:p>
        </p:txBody>
      </p:sp>
    </p:spTree>
    <p:extLst>
      <p:ext uri="{BB962C8B-B14F-4D97-AF65-F5344CB8AC3E}">
        <p14:creationId xmlns:p14="http://schemas.microsoft.com/office/powerpoint/2010/main" val="1583615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4C2C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0A05C5FC-C5A8-8E45-A814-239A6A06E577}"/>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E11D5B18-F235-5344-9E99-54CD4ADDDA60}"/>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3377945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005E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E496CB53-A57F-414B-BAD6-09D0C867375F}"/>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43CC17DC-3A12-B143-8FB4-A91D5B7C7165}"/>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1283627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2B8C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0D350786-05F6-9645-B991-BF24E9C34ECC}"/>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BE2402FB-DB50-B344-B971-474CC2EFEA26}"/>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282407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B10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C74A41AE-C257-2947-B87F-A35F5DA8C5CC}"/>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E07C9FF5-E9EF-7048-9FFF-61FB1DC33245}"/>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2164161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DF30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68B45B2B-AD1D-8746-AE9C-D4D161A754B8}"/>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8DC06B82-7723-D046-B272-91AD6BCAFED0}"/>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751980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F477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521FA220-221F-8F43-9C93-F8F5392D0C2F}"/>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397F0509-745C-A849-917E-C0B0E78B68CE}"/>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415421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879B93-03C9-1148-A600-388182AEFB08}"/>
              </a:ext>
            </a:extLst>
          </p:cNvPr>
          <p:cNvSpPr/>
          <p:nvPr userDrawn="1"/>
        </p:nvSpPr>
        <p:spPr>
          <a:xfrm>
            <a:off x="0" y="0"/>
            <a:ext cx="9144000" cy="5143500"/>
          </a:xfrm>
          <a:prstGeom prst="rect">
            <a:avLst/>
          </a:prstGeom>
          <a:solidFill>
            <a:srgbClr val="912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a:t> </a:t>
            </a:r>
          </a:p>
        </p:txBody>
      </p:sp>
      <p:sp>
        <p:nvSpPr>
          <p:cNvPr id="4" name="TextBox 3">
            <a:extLst>
              <a:ext uri="{FF2B5EF4-FFF2-40B4-BE49-F238E27FC236}">
                <a16:creationId xmlns:a16="http://schemas.microsoft.com/office/drawing/2014/main" id="{559B0A5D-59D0-204A-8B93-3260C271F34A}"/>
              </a:ext>
            </a:extLst>
          </p:cNvPr>
          <p:cNvSpPr txBox="1"/>
          <p:nvPr userDrawn="1"/>
        </p:nvSpPr>
        <p:spPr>
          <a:xfrm>
            <a:off x="8358946" y="4522639"/>
            <a:ext cx="702628" cy="541174"/>
          </a:xfrm>
          <a:prstGeom prst="rect">
            <a:avLst/>
          </a:prstGeom>
          <a:noFill/>
        </p:spPr>
        <p:txBody>
          <a:bodyPr wrap="none" rtlCol="0">
            <a:spAutoFit/>
          </a:bodyPr>
          <a:lstStyle/>
          <a:p>
            <a:pPr>
              <a:lnSpc>
                <a:spcPts val="1200"/>
              </a:lnSpc>
            </a:pPr>
            <a:r>
              <a:rPr lang="en-GB" sz="1050" b="1" spc="-23">
                <a:solidFill>
                  <a:schemeClr val="bg1"/>
                </a:solidFill>
                <a:latin typeface="Arial" panose="020B0604020202020204" pitchFamily="34" charset="0"/>
                <a:cs typeface="Arial" panose="020B0604020202020204" pitchFamily="34" charset="0"/>
              </a:rPr>
              <a:t>Digital</a:t>
            </a:r>
          </a:p>
          <a:p>
            <a:pPr>
              <a:lnSpc>
                <a:spcPts val="1200"/>
              </a:lnSpc>
            </a:pPr>
            <a:r>
              <a:rPr lang="en-GB" sz="1050" b="1" spc="-23">
                <a:solidFill>
                  <a:schemeClr val="bg1"/>
                </a:solidFill>
                <a:latin typeface="Arial" panose="020B0604020202020204" pitchFamily="34" charset="0"/>
                <a:cs typeface="Arial" panose="020B0604020202020204" pitchFamily="34" charset="0"/>
              </a:rPr>
              <a:t>With</a:t>
            </a:r>
          </a:p>
          <a:p>
            <a:pPr>
              <a:lnSpc>
                <a:spcPts val="1080"/>
              </a:lnSpc>
            </a:pPr>
            <a:r>
              <a:rPr lang="en-GB" sz="1050" b="1" spc="-23">
                <a:solidFill>
                  <a:schemeClr val="bg1"/>
                </a:solidFill>
                <a:latin typeface="Arial" panose="020B0604020202020204" pitchFamily="34" charset="0"/>
                <a:cs typeface="Arial" panose="020B0604020202020204" pitchFamily="34" charset="0"/>
              </a:rPr>
              <a:t>Purpose</a:t>
            </a:r>
          </a:p>
        </p:txBody>
      </p:sp>
      <p:pic>
        <p:nvPicPr>
          <p:cNvPr id="5" name="Picture 4">
            <a:extLst>
              <a:ext uri="{FF2B5EF4-FFF2-40B4-BE49-F238E27FC236}">
                <a16:creationId xmlns:a16="http://schemas.microsoft.com/office/drawing/2014/main" id="{FD1BB9E7-537B-D945-8A0E-0912AEAA2C5E}"/>
              </a:ext>
            </a:extLst>
          </p:cNvPr>
          <p:cNvPicPr>
            <a:picLocks noChangeAspect="1"/>
          </p:cNvPicPr>
          <p:nvPr userDrawn="1"/>
        </p:nvPicPr>
        <p:blipFill>
          <a:blip r:embed="rId2"/>
          <a:stretch>
            <a:fillRect/>
          </a:stretch>
        </p:blipFill>
        <p:spPr>
          <a:xfrm>
            <a:off x="8229600" y="0"/>
            <a:ext cx="914400" cy="914400"/>
          </a:xfrm>
          <a:prstGeom prst="rect">
            <a:avLst/>
          </a:prstGeom>
        </p:spPr>
      </p:pic>
    </p:spTree>
    <p:extLst>
      <p:ext uri="{BB962C8B-B14F-4D97-AF65-F5344CB8AC3E}">
        <p14:creationId xmlns:p14="http://schemas.microsoft.com/office/powerpoint/2010/main" val="3637317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80316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41" r:id="rId22"/>
    <p:sldLayoutId id="2147483742" r:id="rId23"/>
    <p:sldLayoutId id="2147483739" r:id="rId24"/>
    <p:sldLayoutId id="2147483740" r:id="rId25"/>
    <p:sldLayoutId id="2147483737" r:id="rId26"/>
    <p:sldLayoutId id="2147483738" r:id="rId27"/>
  </p:sldLayoutIdLst>
  <p:txStyles>
    <p:titleStyle>
      <a:lvl1pPr algn="l" defTabSz="685800" rtl="0" eaLnBrk="1" latinLnBrk="0" hangingPunct="1">
        <a:lnSpc>
          <a:spcPct val="90000"/>
        </a:lnSpc>
        <a:spcBef>
          <a:spcPct val="0"/>
        </a:spcBef>
        <a:buNone/>
        <a:defRPr sz="3300" b="1" i="0" kern="1200">
          <a:solidFill>
            <a:schemeClr val="tx1"/>
          </a:solidFill>
          <a:latin typeface="Arial"/>
          <a:ea typeface="+mj-ea"/>
          <a:cs typeface="Arial"/>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Arial"/>
          <a:ea typeface="+mn-ea"/>
          <a:cs typeface="Arial"/>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Arial"/>
          <a:ea typeface="+mn-ea"/>
          <a:cs typeface="Arial"/>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Arial"/>
          <a:ea typeface="+mn-ea"/>
          <a:cs typeface="Arial"/>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Arial"/>
          <a:ea typeface="+mn-ea"/>
          <a:cs typeface="Arial"/>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4.xml"/><Relationship Id="rId7" Type="http://schemas.openxmlformats.org/officeDocument/2006/relationships/image" Target="../media/image21.png"/><Relationship Id="rId2" Type="http://schemas.openxmlformats.org/officeDocument/2006/relationships/diagramData" Target="../diagrams/data4.xml"/><Relationship Id="rId1" Type="http://schemas.openxmlformats.org/officeDocument/2006/relationships/slideLayout" Target="../slideLayouts/slideLayout2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25.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hyperlink" Target="https://miro.com/app/board/uXjVG2fEdMQ=/?share_link_id=646887278745" TargetMode="External"/><Relationship Id="rId2" Type="http://schemas.openxmlformats.org/officeDocument/2006/relationships/notesSlide" Target="../notesSlides/notesSlide25.xml"/><Relationship Id="rId1" Type="http://schemas.openxmlformats.org/officeDocument/2006/relationships/slideLayout" Target="../slideLayouts/slideLayout21.xml"/><Relationship Id="rId4" Type="http://schemas.openxmlformats.org/officeDocument/2006/relationships/hyperlink" Target="https://miro.com/app/board/uXjVG2fEdMQ=/?share_link_id=575024582228"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resources.servicepatterns.uk/" TargetMode="External"/><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hyperlink" Target="https://events.teams.microsoft.com/event/cf6c2896-f9a5-43b8-8f05-7551991c6fd7@c6874728-71e6-41fe-a9e1-2e8c36776ad8" TargetMode="External"/><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hyperlink" Target="https://miro.com/app/board/uXjVG2fEdMQ=/?share_link_id=575024582228" TargetMode="External"/><Relationship Id="rId2" Type="http://schemas.openxmlformats.org/officeDocument/2006/relationships/notesSlide" Target="../notesSlides/notesSlide29.xml"/><Relationship Id="rId1" Type="http://schemas.openxmlformats.org/officeDocument/2006/relationships/slideLayout" Target="../slideLayouts/slideLayout21.xml"/><Relationship Id="rId4" Type="http://schemas.openxmlformats.org/officeDocument/2006/relationships/hyperlink" Target="https://resources.servicepatterns.uk/"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BDD7D1-660A-4420-C84E-992730DA57B2}"/>
              </a:ext>
            </a:extLst>
          </p:cNvPr>
          <p:cNvSpPr>
            <a:spLocks noGrp="1"/>
          </p:cNvSpPr>
          <p:nvPr>
            <p:ph type="title"/>
          </p:nvPr>
        </p:nvSpPr>
        <p:spPr/>
        <p:txBody>
          <a:bodyPr/>
          <a:lstStyle/>
          <a:p>
            <a:r>
              <a:rPr lang="en-GB" sz="3600"/>
              <a:t>Service patterns: how to identify, document, and implement</a:t>
            </a:r>
            <a:endParaRPr lang="en-GB" sz="2800"/>
          </a:p>
        </p:txBody>
      </p:sp>
      <p:sp>
        <p:nvSpPr>
          <p:cNvPr id="2" name="Text Placeholder 1">
            <a:extLst>
              <a:ext uri="{FF2B5EF4-FFF2-40B4-BE49-F238E27FC236}">
                <a16:creationId xmlns:a16="http://schemas.microsoft.com/office/drawing/2014/main" id="{D43CFC52-F99D-1F0F-5E4F-C6522C5EC901}"/>
              </a:ext>
            </a:extLst>
          </p:cNvPr>
          <p:cNvSpPr>
            <a:spLocks noGrp="1"/>
          </p:cNvSpPr>
          <p:nvPr>
            <p:ph type="body" idx="1"/>
          </p:nvPr>
        </p:nvSpPr>
        <p:spPr>
          <a:xfrm>
            <a:off x="313200" y="1409400"/>
            <a:ext cx="7616680" cy="2976000"/>
          </a:xfrm>
        </p:spPr>
        <p:txBody>
          <a:bodyPr/>
          <a:lstStyle/>
          <a:p>
            <a:endParaRPr lang="en-GB" sz="1800"/>
          </a:p>
          <a:p>
            <a:endParaRPr lang="en-GB" sz="2400"/>
          </a:p>
          <a:p>
            <a:r>
              <a:rPr lang="en-GB" sz="2400" err="1"/>
              <a:t>SDinGov</a:t>
            </a:r>
            <a:r>
              <a:rPr lang="en-GB" sz="2400"/>
              <a:t> Virtual 2026</a:t>
            </a:r>
          </a:p>
          <a:p>
            <a:endParaRPr lang="en-GB" sz="1800"/>
          </a:p>
          <a:p>
            <a:r>
              <a:rPr lang="en-GB" sz="1800"/>
              <a:t>11</a:t>
            </a:r>
            <a:r>
              <a:rPr lang="en-GB" sz="1800" baseline="30000"/>
              <a:t>th</a:t>
            </a:r>
            <a:r>
              <a:rPr lang="en-GB" sz="1800"/>
              <a:t> March 2026</a:t>
            </a:r>
          </a:p>
        </p:txBody>
      </p:sp>
    </p:spTree>
    <p:extLst>
      <p:ext uri="{BB962C8B-B14F-4D97-AF65-F5344CB8AC3E}">
        <p14:creationId xmlns:p14="http://schemas.microsoft.com/office/powerpoint/2010/main" val="3115266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119DD379-701E-D1D6-B8C5-5704947CA82F}"/>
            </a:ext>
          </a:extLst>
        </p:cNvPr>
        <p:cNvGrpSpPr/>
        <p:nvPr/>
      </p:nvGrpSpPr>
      <p:grpSpPr>
        <a:xfrm>
          <a:off x="0" y="0"/>
          <a:ext cx="0" cy="0"/>
          <a:chOff x="0" y="0"/>
          <a:chExt cx="0" cy="0"/>
        </a:xfrm>
      </p:grpSpPr>
      <p:sp>
        <p:nvSpPr>
          <p:cNvPr id="297" name="Google Shape;297;p70">
            <a:extLst>
              <a:ext uri="{FF2B5EF4-FFF2-40B4-BE49-F238E27FC236}">
                <a16:creationId xmlns:a16="http://schemas.microsoft.com/office/drawing/2014/main" id="{B9A2D91B-6FAB-EA02-4FD9-6EEE31408F57}"/>
              </a:ext>
            </a:extLst>
          </p:cNvPr>
          <p:cNvSpPr txBox="1">
            <a:spLocks noGrp="1"/>
          </p:cNvSpPr>
          <p:nvPr>
            <p:ph type="title"/>
          </p:nvPr>
        </p:nvSpPr>
        <p:spPr>
          <a:prstGeom prst="rect">
            <a:avLst/>
          </a:prstGeom>
          <a:noFill/>
          <a:ln>
            <a:noFill/>
          </a:ln>
        </p:spPr>
        <p:txBody>
          <a:bodyPr spcFirstLastPara="1" wrap="square" lIns="20575" tIns="20575" rIns="20575" bIns="20575" anchor="ctr" anchorCtr="0">
            <a:noAutofit/>
          </a:bodyPr>
          <a:lstStyle/>
          <a:p>
            <a:pPr>
              <a:buClr>
                <a:schemeClr val="dk1"/>
              </a:buClr>
              <a:buSzPts val="1100"/>
            </a:pPr>
            <a:r>
              <a:rPr lang="en-GB" sz="3000" dirty="0"/>
              <a:t>Service patterns can map user journeys</a:t>
            </a:r>
            <a:endParaRPr lang="en-GB" sz="3000" b="0" dirty="0">
              <a:ea typeface="Helvetica Neue"/>
              <a:cs typeface="Helvetica Neue"/>
              <a:sym typeface="Helvetica Neue"/>
            </a:endParaRPr>
          </a:p>
        </p:txBody>
      </p:sp>
      <p:sp>
        <p:nvSpPr>
          <p:cNvPr id="7" name="Google Shape;297;p70">
            <a:extLst>
              <a:ext uri="{FF2B5EF4-FFF2-40B4-BE49-F238E27FC236}">
                <a16:creationId xmlns:a16="http://schemas.microsoft.com/office/drawing/2014/main" id="{E8BB4207-9EBD-3273-6FBB-86E7A37D5D0C}"/>
              </a:ext>
            </a:extLst>
          </p:cNvPr>
          <p:cNvSpPr txBox="1">
            <a:spLocks/>
          </p:cNvSpPr>
          <p:nvPr/>
        </p:nvSpPr>
        <p:spPr>
          <a:xfrm>
            <a:off x="440100" y="1579418"/>
            <a:ext cx="7988400" cy="637308"/>
          </a:xfrm>
          <a:prstGeom prst="rect">
            <a:avLst/>
          </a:prstGeom>
          <a:noFill/>
          <a:ln>
            <a:noFill/>
          </a:ln>
        </p:spPr>
        <p:txBody>
          <a:bodyPr spcFirstLastPara="1" wrap="square" lIns="20575" tIns="20575" rIns="20575" bIns="20575" anchor="ctr" anchorCtr="0">
            <a:noAutofit/>
          </a:bodyPr>
          <a:lstStyle>
            <a:lvl1pPr lvl="0" algn="l" defTabSz="685800" rtl="0" eaLnBrk="1" latinLnBrk="0" hangingPunct="1">
              <a:lnSpc>
                <a:spcPct val="100000"/>
              </a:lnSpc>
              <a:spcBef>
                <a:spcPts val="0"/>
              </a:spcBef>
              <a:spcAft>
                <a:spcPts val="0"/>
              </a:spcAft>
              <a:buClr>
                <a:schemeClr val="dk2"/>
              </a:buClr>
              <a:buSzPts val="2100"/>
              <a:buFont typeface="Arial"/>
              <a:buNone/>
              <a:defRPr sz="3300" b="1" i="0" kern="1200">
                <a:solidFill>
                  <a:schemeClr val="accent2">
                    <a:lumMod val="50000"/>
                  </a:schemeClr>
                </a:solidFill>
                <a:latin typeface="Arial"/>
                <a:ea typeface="+mj-ea"/>
                <a:cs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pPr>
              <a:buClr>
                <a:schemeClr val="dk1"/>
              </a:buClr>
              <a:buSzPts val="1100"/>
            </a:pPr>
            <a:r>
              <a:rPr lang="en-GB" sz="2000" b="0" dirty="0"/>
              <a:t>A (very) simple service pattern journey to notify a service that your phone number has changed:</a:t>
            </a:r>
            <a:endParaRPr lang="en-GB" sz="2000" b="0" dirty="0">
              <a:ea typeface="Helvetica Neue"/>
              <a:cs typeface="Helvetica Neue"/>
              <a:sym typeface="Helvetica Neue"/>
            </a:endParaRPr>
          </a:p>
        </p:txBody>
      </p:sp>
      <p:graphicFrame>
        <p:nvGraphicFramePr>
          <p:cNvPr id="5" name="Diagram 4" descr="A diagram of a journey map, showing the steps ‘find’, ‘tell’, and ‘confirm’.">
            <a:extLst>
              <a:ext uri="{FF2B5EF4-FFF2-40B4-BE49-F238E27FC236}">
                <a16:creationId xmlns:a16="http://schemas.microsoft.com/office/drawing/2014/main" id="{2C9D553D-365D-A438-EA6E-F6E65D293E22}"/>
              </a:ext>
            </a:extLst>
          </p:cNvPr>
          <p:cNvGraphicFramePr/>
          <p:nvPr>
            <p:extLst>
              <p:ext uri="{D42A27DB-BD31-4B8C-83A1-F6EECF244321}">
                <p14:modId xmlns:p14="http://schemas.microsoft.com/office/powerpoint/2010/main" val="2375814123"/>
              </p:ext>
            </p:extLst>
          </p:nvPr>
        </p:nvGraphicFramePr>
        <p:xfrm>
          <a:off x="440100" y="2216726"/>
          <a:ext cx="7988400" cy="2168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0432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BC156939-EAD9-71A9-12F9-2FB62BE43766}"/>
            </a:ext>
          </a:extLst>
        </p:cNvPr>
        <p:cNvGrpSpPr/>
        <p:nvPr/>
      </p:nvGrpSpPr>
      <p:grpSpPr>
        <a:xfrm>
          <a:off x="0" y="0"/>
          <a:ext cx="0" cy="0"/>
          <a:chOff x="0" y="0"/>
          <a:chExt cx="0" cy="0"/>
        </a:xfrm>
      </p:grpSpPr>
      <p:sp>
        <p:nvSpPr>
          <p:cNvPr id="297" name="Google Shape;297;p70">
            <a:extLst>
              <a:ext uri="{FF2B5EF4-FFF2-40B4-BE49-F238E27FC236}">
                <a16:creationId xmlns:a16="http://schemas.microsoft.com/office/drawing/2014/main" id="{DD08BEAF-D984-F6BE-F702-407405DBE3C3}"/>
              </a:ext>
            </a:extLst>
          </p:cNvPr>
          <p:cNvSpPr txBox="1">
            <a:spLocks noGrp="1"/>
          </p:cNvSpPr>
          <p:nvPr>
            <p:ph type="title"/>
          </p:nvPr>
        </p:nvSpPr>
        <p:spPr>
          <a:prstGeom prst="rect">
            <a:avLst/>
          </a:prstGeom>
          <a:noFill/>
          <a:ln>
            <a:noFill/>
          </a:ln>
        </p:spPr>
        <p:txBody>
          <a:bodyPr spcFirstLastPara="1" wrap="square" lIns="20575" tIns="20575" rIns="20575" bIns="20575" anchor="ctr" anchorCtr="0">
            <a:noAutofit/>
          </a:bodyPr>
          <a:lstStyle/>
          <a:p>
            <a:pPr>
              <a:buClr>
                <a:schemeClr val="dk1"/>
              </a:buClr>
              <a:buSzPts val="1100"/>
            </a:pPr>
            <a:r>
              <a:rPr lang="en-GB" sz="3000" dirty="0"/>
              <a:t>Real journeys can be complicated</a:t>
            </a:r>
            <a:endParaRPr lang="en-GB" sz="3000" b="0" dirty="0">
              <a:ea typeface="Helvetica Neue"/>
              <a:cs typeface="Helvetica Neue"/>
              <a:sym typeface="Helvetica Neue"/>
            </a:endParaRPr>
          </a:p>
        </p:txBody>
      </p:sp>
      <p:sp>
        <p:nvSpPr>
          <p:cNvPr id="2" name="Google Shape;297;p70">
            <a:extLst>
              <a:ext uri="{FF2B5EF4-FFF2-40B4-BE49-F238E27FC236}">
                <a16:creationId xmlns:a16="http://schemas.microsoft.com/office/drawing/2014/main" id="{FEAEA628-20B2-41A0-880C-3E34487057F1}"/>
              </a:ext>
            </a:extLst>
          </p:cNvPr>
          <p:cNvSpPr txBox="1">
            <a:spLocks/>
          </p:cNvSpPr>
          <p:nvPr/>
        </p:nvSpPr>
        <p:spPr>
          <a:xfrm>
            <a:off x="440100" y="1579418"/>
            <a:ext cx="7988400" cy="637308"/>
          </a:xfrm>
          <a:prstGeom prst="rect">
            <a:avLst/>
          </a:prstGeom>
          <a:noFill/>
          <a:ln>
            <a:noFill/>
          </a:ln>
        </p:spPr>
        <p:txBody>
          <a:bodyPr spcFirstLastPara="1" wrap="square" lIns="20575" tIns="20575" rIns="20575" bIns="20575" anchor="ctr" anchorCtr="0">
            <a:noAutofit/>
          </a:bodyPr>
          <a:lstStyle>
            <a:lvl1pPr lvl="0" algn="l" defTabSz="685800" rtl="0" eaLnBrk="1" latinLnBrk="0" hangingPunct="1">
              <a:lnSpc>
                <a:spcPct val="100000"/>
              </a:lnSpc>
              <a:spcBef>
                <a:spcPts val="0"/>
              </a:spcBef>
              <a:spcAft>
                <a:spcPts val="0"/>
              </a:spcAft>
              <a:buClr>
                <a:schemeClr val="dk2"/>
              </a:buClr>
              <a:buSzPts val="2100"/>
              <a:buFont typeface="Arial"/>
              <a:buNone/>
              <a:defRPr sz="3300" b="1" i="0" kern="1200">
                <a:solidFill>
                  <a:schemeClr val="accent2">
                    <a:lumMod val="50000"/>
                  </a:schemeClr>
                </a:solidFill>
                <a:latin typeface="Arial"/>
                <a:ea typeface="+mj-ea"/>
                <a:cs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pPr>
              <a:buClr>
                <a:schemeClr val="dk1"/>
              </a:buClr>
              <a:buSzPts val="1100"/>
            </a:pPr>
            <a:r>
              <a:rPr lang="en-GB" sz="2000" b="0" dirty="0"/>
              <a:t>Does your specific service require additional user steps?</a:t>
            </a:r>
            <a:endParaRPr lang="en-GB" sz="2000" b="0" dirty="0">
              <a:ea typeface="Helvetica Neue"/>
              <a:cs typeface="Helvetica Neue"/>
              <a:sym typeface="Helvetica Neue"/>
            </a:endParaRPr>
          </a:p>
        </p:txBody>
      </p:sp>
      <p:graphicFrame>
        <p:nvGraphicFramePr>
          <p:cNvPr id="5" name="Diagram 4" descr="A set of journey map steps, showing ‘authenticate’, ‘provide evidence’ and ‘give permission’,">
            <a:extLst>
              <a:ext uri="{FF2B5EF4-FFF2-40B4-BE49-F238E27FC236}">
                <a16:creationId xmlns:a16="http://schemas.microsoft.com/office/drawing/2014/main" id="{76A340F7-ADF0-8526-619E-7410DDAAC8F3}"/>
              </a:ext>
            </a:extLst>
          </p:cNvPr>
          <p:cNvGraphicFramePr/>
          <p:nvPr>
            <p:extLst>
              <p:ext uri="{D42A27DB-BD31-4B8C-83A1-F6EECF244321}">
                <p14:modId xmlns:p14="http://schemas.microsoft.com/office/powerpoint/2010/main" val="2473693462"/>
              </p:ext>
            </p:extLst>
          </p:nvPr>
        </p:nvGraphicFramePr>
        <p:xfrm>
          <a:off x="440100" y="2216726"/>
          <a:ext cx="7988400" cy="21686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5563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CFC9FED9-52B8-3608-C753-CC7973B218C6}"/>
            </a:ext>
          </a:extLst>
        </p:cNvPr>
        <p:cNvGrpSpPr/>
        <p:nvPr/>
      </p:nvGrpSpPr>
      <p:grpSpPr>
        <a:xfrm>
          <a:off x="0" y="0"/>
          <a:ext cx="0" cy="0"/>
          <a:chOff x="0" y="0"/>
          <a:chExt cx="0" cy="0"/>
        </a:xfrm>
      </p:grpSpPr>
      <p:sp>
        <p:nvSpPr>
          <p:cNvPr id="297" name="Google Shape;297;p70">
            <a:extLst>
              <a:ext uri="{FF2B5EF4-FFF2-40B4-BE49-F238E27FC236}">
                <a16:creationId xmlns:a16="http://schemas.microsoft.com/office/drawing/2014/main" id="{8314FEED-BA15-044C-4C8E-4BBF6870AE37}"/>
              </a:ext>
            </a:extLst>
          </p:cNvPr>
          <p:cNvSpPr txBox="1">
            <a:spLocks noGrp="1"/>
          </p:cNvSpPr>
          <p:nvPr>
            <p:ph type="title"/>
          </p:nvPr>
        </p:nvSpPr>
        <p:spPr>
          <a:prstGeom prst="rect">
            <a:avLst/>
          </a:prstGeom>
          <a:noFill/>
          <a:ln>
            <a:noFill/>
          </a:ln>
        </p:spPr>
        <p:txBody>
          <a:bodyPr spcFirstLastPara="1" wrap="square" lIns="20575" tIns="20575" rIns="20575" bIns="20575" anchor="ctr" anchorCtr="0">
            <a:noAutofit/>
          </a:bodyPr>
          <a:lstStyle/>
          <a:p>
            <a:pPr>
              <a:buClr>
                <a:schemeClr val="dk1"/>
              </a:buClr>
              <a:buSzPts val="1100"/>
            </a:pPr>
            <a:r>
              <a:rPr lang="en-GB" sz="3000" dirty="0"/>
              <a:t>Service patterns for specific user scenarios</a:t>
            </a:r>
            <a:endParaRPr lang="en-GB" sz="3000" b="0" dirty="0">
              <a:ea typeface="Helvetica Neue"/>
              <a:cs typeface="Helvetica Neue"/>
              <a:sym typeface="Helvetica Neue"/>
            </a:endParaRPr>
          </a:p>
        </p:txBody>
      </p:sp>
      <p:sp>
        <p:nvSpPr>
          <p:cNvPr id="2" name="Google Shape;297;p70">
            <a:extLst>
              <a:ext uri="{FF2B5EF4-FFF2-40B4-BE49-F238E27FC236}">
                <a16:creationId xmlns:a16="http://schemas.microsoft.com/office/drawing/2014/main" id="{DFFE22E9-C990-FC7D-24FE-5D25EF62D1D3}"/>
              </a:ext>
            </a:extLst>
          </p:cNvPr>
          <p:cNvSpPr txBox="1">
            <a:spLocks/>
          </p:cNvSpPr>
          <p:nvPr/>
        </p:nvSpPr>
        <p:spPr>
          <a:xfrm>
            <a:off x="440100" y="1081785"/>
            <a:ext cx="8059664" cy="1034422"/>
          </a:xfrm>
          <a:prstGeom prst="rect">
            <a:avLst/>
          </a:prstGeom>
          <a:noFill/>
          <a:ln>
            <a:noFill/>
          </a:ln>
        </p:spPr>
        <p:txBody>
          <a:bodyPr spcFirstLastPara="1" wrap="square" lIns="20575" tIns="20575" rIns="20575" bIns="20575" anchor="ctr" anchorCtr="0">
            <a:noAutofit/>
          </a:bodyPr>
          <a:lstStyle>
            <a:lvl1pPr lvl="0" algn="l" defTabSz="685800" rtl="0" eaLnBrk="1" latinLnBrk="0" hangingPunct="1">
              <a:lnSpc>
                <a:spcPct val="100000"/>
              </a:lnSpc>
              <a:spcBef>
                <a:spcPts val="0"/>
              </a:spcBef>
              <a:spcAft>
                <a:spcPts val="0"/>
              </a:spcAft>
              <a:buClr>
                <a:schemeClr val="dk2"/>
              </a:buClr>
              <a:buSzPts val="2100"/>
              <a:buFont typeface="Arial"/>
              <a:buNone/>
              <a:defRPr sz="3300" b="1" i="0" kern="1200">
                <a:solidFill>
                  <a:schemeClr val="accent2">
                    <a:lumMod val="50000"/>
                  </a:schemeClr>
                </a:solidFill>
                <a:latin typeface="Arial"/>
                <a:ea typeface="+mj-ea"/>
                <a:cs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pPr>
              <a:buClr>
                <a:schemeClr val="dk1"/>
              </a:buClr>
              <a:buSzPts val="1100"/>
            </a:pPr>
            <a:r>
              <a:rPr lang="en-GB" sz="2000" b="0" dirty="0"/>
              <a:t>Like journey maps, service patterns can be used to map specific user scenarios. A complete service is likely to have other scenarios to cater for.</a:t>
            </a:r>
            <a:endParaRPr lang="en-GB" sz="2000" b="0" dirty="0">
              <a:ea typeface="Helvetica Neue"/>
              <a:cs typeface="Helvetica Neue"/>
              <a:sym typeface="Helvetica Neue"/>
            </a:endParaRPr>
          </a:p>
        </p:txBody>
      </p:sp>
      <p:graphicFrame>
        <p:nvGraphicFramePr>
          <p:cNvPr id="4" name="Diagram 3" descr="A journey map showing the steps ‘find’, ‘authenticate’, ‘tell’, ‘provide evidence’, ‘give permission’, and ‘confirm’.">
            <a:extLst>
              <a:ext uri="{FF2B5EF4-FFF2-40B4-BE49-F238E27FC236}">
                <a16:creationId xmlns:a16="http://schemas.microsoft.com/office/drawing/2014/main" id="{FF99C9F9-5A64-D094-3FC5-CFB624EE2670}"/>
              </a:ext>
            </a:extLst>
          </p:cNvPr>
          <p:cNvGraphicFramePr/>
          <p:nvPr>
            <p:extLst>
              <p:ext uri="{D42A27DB-BD31-4B8C-83A1-F6EECF244321}">
                <p14:modId xmlns:p14="http://schemas.microsoft.com/office/powerpoint/2010/main" val="3801828979"/>
              </p:ext>
            </p:extLst>
          </p:nvPr>
        </p:nvGraphicFramePr>
        <p:xfrm>
          <a:off x="0" y="2216726"/>
          <a:ext cx="9144000" cy="15020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Google Shape;297;p70">
            <a:extLst>
              <a:ext uri="{FF2B5EF4-FFF2-40B4-BE49-F238E27FC236}">
                <a16:creationId xmlns:a16="http://schemas.microsoft.com/office/drawing/2014/main" id="{48F76D5B-B3A0-5846-CEF4-6F513DED1480}"/>
              </a:ext>
            </a:extLst>
          </p:cNvPr>
          <p:cNvSpPr txBox="1">
            <a:spLocks/>
          </p:cNvSpPr>
          <p:nvPr/>
        </p:nvSpPr>
        <p:spPr>
          <a:xfrm>
            <a:off x="440100" y="3544504"/>
            <a:ext cx="7988400" cy="1034422"/>
          </a:xfrm>
          <a:prstGeom prst="rect">
            <a:avLst/>
          </a:prstGeom>
          <a:noFill/>
          <a:ln>
            <a:noFill/>
          </a:ln>
        </p:spPr>
        <p:txBody>
          <a:bodyPr spcFirstLastPara="1" wrap="square" lIns="20575" tIns="20575" rIns="20575" bIns="20575" anchor="ctr" anchorCtr="0">
            <a:noAutofit/>
          </a:bodyPr>
          <a:lstStyle>
            <a:lvl1pPr lvl="0" algn="l" defTabSz="685800" rtl="0" eaLnBrk="1" latinLnBrk="0" hangingPunct="1">
              <a:lnSpc>
                <a:spcPct val="100000"/>
              </a:lnSpc>
              <a:spcBef>
                <a:spcPts val="0"/>
              </a:spcBef>
              <a:spcAft>
                <a:spcPts val="0"/>
              </a:spcAft>
              <a:buClr>
                <a:schemeClr val="dk2"/>
              </a:buClr>
              <a:buSzPts val="2100"/>
              <a:buFont typeface="Arial"/>
              <a:buNone/>
              <a:defRPr sz="3300" b="1" i="0" kern="1200">
                <a:solidFill>
                  <a:schemeClr val="accent2">
                    <a:lumMod val="50000"/>
                  </a:schemeClr>
                </a:solidFill>
                <a:latin typeface="Arial"/>
                <a:ea typeface="+mj-ea"/>
                <a:cs typeface="Aria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pPr marL="285750" indent="-285750">
              <a:buClr>
                <a:schemeClr val="dk1"/>
              </a:buClr>
              <a:buSzPts val="1100"/>
              <a:buFont typeface="Arial" panose="020B0604020202020204" pitchFamily="34" charset="0"/>
              <a:buChar char="•"/>
            </a:pPr>
            <a:r>
              <a:rPr lang="en-GB" sz="1600" b="0" dirty="0"/>
              <a:t>What if the user has forgotten their username?</a:t>
            </a:r>
          </a:p>
          <a:p>
            <a:pPr marL="285750" indent="-285750">
              <a:buClr>
                <a:schemeClr val="dk1"/>
              </a:buClr>
              <a:buSzPts val="1100"/>
              <a:buFont typeface="Arial" panose="020B0604020202020204" pitchFamily="34" charset="0"/>
              <a:buChar char="•"/>
            </a:pPr>
            <a:r>
              <a:rPr lang="en-GB" sz="1600" b="0" dirty="0"/>
              <a:t>What if the user types in the wrong new telephone number?</a:t>
            </a:r>
          </a:p>
          <a:p>
            <a:pPr marL="285750" indent="-285750">
              <a:buClr>
                <a:schemeClr val="dk1"/>
              </a:buClr>
              <a:buSzPts val="1100"/>
              <a:buFont typeface="Arial" panose="020B0604020202020204" pitchFamily="34" charset="0"/>
              <a:buChar char="•"/>
            </a:pPr>
            <a:r>
              <a:rPr lang="en-GB" sz="1600" b="0" dirty="0"/>
              <a:t>What if the user abandons the journey?</a:t>
            </a:r>
          </a:p>
        </p:txBody>
      </p:sp>
    </p:spTree>
    <p:extLst>
      <p:ext uri="{BB962C8B-B14F-4D97-AF65-F5344CB8AC3E}">
        <p14:creationId xmlns:p14="http://schemas.microsoft.com/office/powerpoint/2010/main" val="2969618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43E71B-BABB-B4A8-93C2-7E4022ABE034}"/>
              </a:ext>
            </a:extLst>
          </p:cNvPr>
          <p:cNvSpPr>
            <a:spLocks noGrp="1"/>
          </p:cNvSpPr>
          <p:nvPr>
            <p:ph type="title" idx="4294967295"/>
          </p:nvPr>
        </p:nvSpPr>
        <p:spPr>
          <a:xfrm>
            <a:off x="628650" y="-993775"/>
            <a:ext cx="7886700" cy="993775"/>
          </a:xfrm>
          <a:prstGeom prst="rect">
            <a:avLst/>
          </a:prstGeom>
        </p:spPr>
        <p:txBody>
          <a:bodyPr anchor="b"/>
          <a:lstStyle/>
          <a:p>
            <a:r>
              <a:rPr lang="en-GB" dirty="0"/>
              <a:t>Moving to a new service pattern menu</a:t>
            </a:r>
          </a:p>
        </p:txBody>
      </p:sp>
      <p:graphicFrame>
        <p:nvGraphicFramePr>
          <p:cNvPr id="2" name="Diagram 1" descr="A screenshot of 9 service patterns, including ‘record’, ‘understand’, ‘inform’, ‘request’, ‘apply’, ‘book’, ‘evaluate’, ‘decide’, ‘pay’.">
            <a:extLst>
              <a:ext uri="{FF2B5EF4-FFF2-40B4-BE49-F238E27FC236}">
                <a16:creationId xmlns:a16="http://schemas.microsoft.com/office/drawing/2014/main" id="{5F3580C9-B765-04CA-318C-3D9F668BDC24}"/>
              </a:ext>
            </a:extLst>
          </p:cNvPr>
          <p:cNvGraphicFramePr/>
          <p:nvPr>
            <p:extLst>
              <p:ext uri="{D42A27DB-BD31-4B8C-83A1-F6EECF244321}">
                <p14:modId xmlns:p14="http://schemas.microsoft.com/office/powerpoint/2010/main" val="2441749889"/>
              </p:ext>
            </p:extLst>
          </p:nvPr>
        </p:nvGraphicFramePr>
        <p:xfrm>
          <a:off x="327818" y="1698566"/>
          <a:ext cx="2914146" cy="1313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ight Arrow 3">
            <a:extLst>
              <a:ext uri="{FF2B5EF4-FFF2-40B4-BE49-F238E27FC236}">
                <a16:creationId xmlns:a16="http://schemas.microsoft.com/office/drawing/2014/main" id="{6A07C2CA-A2CA-C698-DCC9-AC39C2E36CC0}"/>
              </a:ext>
              <a:ext uri="{C183D7F6-B498-43B3-948B-1728B52AA6E4}">
                <adec:decorative xmlns:adec="http://schemas.microsoft.com/office/drawing/2017/decorative" val="1"/>
              </a:ext>
            </a:extLst>
          </p:cNvPr>
          <p:cNvSpPr/>
          <p:nvPr/>
        </p:nvSpPr>
        <p:spPr>
          <a:xfrm>
            <a:off x="3524858" y="2050470"/>
            <a:ext cx="665018" cy="27709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Screenshot of the Service Pattern Menu, which contains all of the individual patterns, for End User and Service Provider journeys.">
            <a:extLst>
              <a:ext uri="{FF2B5EF4-FFF2-40B4-BE49-F238E27FC236}">
                <a16:creationId xmlns:a16="http://schemas.microsoft.com/office/drawing/2014/main" id="{F3BB1888-B837-48C4-3BCC-C5091DBB6F30}"/>
              </a:ext>
            </a:extLst>
          </p:cNvPr>
          <p:cNvPicPr>
            <a:picLocks noChangeAspect="1"/>
          </p:cNvPicPr>
          <p:nvPr/>
        </p:nvPicPr>
        <p:blipFill>
          <a:blip r:embed="rId7">
            <a:extLst>
              <a:ext uri="{BEBA8EAE-BF5A-486C-A8C5-ECC9F3942E4B}">
                <a14:imgProps xmlns:a14="http://schemas.microsoft.com/office/drawing/2010/main">
                  <a14:imgLayer r:embed="rId8">
                    <a14:imgEffect>
                      <a14:artisticBlur/>
                    </a14:imgEffect>
                  </a14:imgLayer>
                </a14:imgProps>
              </a:ext>
            </a:extLst>
          </a:blip>
          <a:stretch>
            <a:fillRect/>
          </a:stretch>
        </p:blipFill>
        <p:spPr>
          <a:xfrm>
            <a:off x="4472770" y="1100120"/>
            <a:ext cx="3873189" cy="2655083"/>
          </a:xfrm>
          <a:prstGeom prst="rect">
            <a:avLst/>
          </a:prstGeom>
          <a:ln>
            <a:noFill/>
          </a:ln>
        </p:spPr>
      </p:pic>
    </p:spTree>
    <p:extLst>
      <p:ext uri="{BB962C8B-B14F-4D97-AF65-F5344CB8AC3E}">
        <p14:creationId xmlns:p14="http://schemas.microsoft.com/office/powerpoint/2010/main" val="4270082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ACA3-5765-7BEA-0897-C2AB67CFCF79}"/>
              </a:ext>
            </a:extLst>
          </p:cNvPr>
          <p:cNvSpPr>
            <a:spLocks noGrp="1"/>
          </p:cNvSpPr>
          <p:nvPr>
            <p:ph type="title"/>
          </p:nvPr>
        </p:nvSpPr>
        <p:spPr>
          <a:xfrm>
            <a:off x="131618" y="281708"/>
            <a:ext cx="4890655" cy="4128655"/>
          </a:xfrm>
        </p:spPr>
        <p:txBody>
          <a:bodyPr/>
          <a:lstStyle/>
          <a:p>
            <a:pPr algn="l"/>
            <a:r>
              <a:rPr lang="en-GB" sz="3200" b="0" dirty="0"/>
              <a:t>We think a library of service patterns would act as design guides to build services in repeatable and consistent ways.</a:t>
            </a:r>
            <a:endParaRPr lang="en-GB" sz="2000" dirty="0"/>
          </a:p>
        </p:txBody>
      </p:sp>
      <p:grpSp>
        <p:nvGrpSpPr>
          <p:cNvPr id="4" name="Group 3" descr="A screen shot of a service pattern for ‘applying’ to something, showing an example of the content you would find in a service pattern library. In this case, a list of common user needs.">
            <a:extLst>
              <a:ext uri="{FF2B5EF4-FFF2-40B4-BE49-F238E27FC236}">
                <a16:creationId xmlns:a16="http://schemas.microsoft.com/office/drawing/2014/main" id="{6F6471FE-6460-5DB7-CC96-E960C679EB29}"/>
              </a:ext>
            </a:extLst>
          </p:cNvPr>
          <p:cNvGrpSpPr/>
          <p:nvPr/>
        </p:nvGrpSpPr>
        <p:grpSpPr>
          <a:xfrm>
            <a:off x="5154409" y="925944"/>
            <a:ext cx="3808979" cy="3310084"/>
            <a:chOff x="5154409" y="925944"/>
            <a:chExt cx="3808979" cy="3310084"/>
          </a:xfrm>
        </p:grpSpPr>
        <p:pic>
          <p:nvPicPr>
            <p:cNvPr id="3" name="Picture 2">
              <a:extLst>
                <a:ext uri="{FF2B5EF4-FFF2-40B4-BE49-F238E27FC236}">
                  <a16:creationId xmlns:a16="http://schemas.microsoft.com/office/drawing/2014/main" id="{9EAE5BF2-6C0D-5FAB-2B12-F5CE137BF727}"/>
                </a:ext>
              </a:extLst>
            </p:cNvPr>
            <p:cNvPicPr>
              <a:picLocks noChangeAspect="1"/>
            </p:cNvPicPr>
            <p:nvPr/>
          </p:nvPicPr>
          <p:blipFill>
            <a:blip r:embed="rId2"/>
            <a:stretch>
              <a:fillRect/>
            </a:stretch>
          </p:blipFill>
          <p:spPr>
            <a:xfrm>
              <a:off x="5154409" y="925944"/>
              <a:ext cx="3567026" cy="250305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9830CC9-AFC8-4A4F-82DE-2D22057FC6A8}"/>
                </a:ext>
              </a:extLst>
            </p:cNvPr>
            <p:cNvPicPr>
              <a:picLocks noChangeAspect="1"/>
            </p:cNvPicPr>
            <p:nvPr/>
          </p:nvPicPr>
          <p:blipFill>
            <a:blip r:embed="rId3"/>
            <a:stretch>
              <a:fillRect/>
            </a:stretch>
          </p:blipFill>
          <p:spPr>
            <a:xfrm>
              <a:off x="7285451" y="2791692"/>
              <a:ext cx="1677937" cy="1444336"/>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8053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ACB4A46D-931C-CD57-EE5A-93ABFC208B6B}"/>
            </a:ext>
          </a:extLst>
        </p:cNvPr>
        <p:cNvGrpSpPr/>
        <p:nvPr/>
      </p:nvGrpSpPr>
      <p:grpSpPr>
        <a:xfrm>
          <a:off x="0" y="0"/>
          <a:ext cx="0" cy="0"/>
          <a:chOff x="0" y="0"/>
          <a:chExt cx="0" cy="0"/>
        </a:xfrm>
      </p:grpSpPr>
      <p:sp>
        <p:nvSpPr>
          <p:cNvPr id="297" name="Google Shape;297;p70">
            <a:extLst>
              <a:ext uri="{FF2B5EF4-FFF2-40B4-BE49-F238E27FC236}">
                <a16:creationId xmlns:a16="http://schemas.microsoft.com/office/drawing/2014/main" id="{F0498C0E-941A-51BE-9ECF-4DBA68AEE462}"/>
              </a:ext>
            </a:extLst>
          </p:cNvPr>
          <p:cNvSpPr txBox="1">
            <a:spLocks noGrp="1"/>
          </p:cNvSpPr>
          <p:nvPr>
            <p:ph type="title"/>
          </p:nvPr>
        </p:nvSpPr>
        <p:spPr>
          <a:prstGeom prst="rect">
            <a:avLst/>
          </a:prstGeom>
          <a:noFill/>
          <a:ln>
            <a:noFill/>
          </a:ln>
        </p:spPr>
        <p:txBody>
          <a:bodyPr spcFirstLastPara="1" wrap="square" lIns="20575" tIns="20575" rIns="20575" bIns="20575" anchor="ctr" anchorCtr="0">
            <a:noAutofit/>
          </a:bodyPr>
          <a:lstStyle/>
          <a:p>
            <a:pPr>
              <a:buClr>
                <a:schemeClr val="dk1"/>
              </a:buClr>
              <a:buSzPts val="1100"/>
            </a:pPr>
            <a:r>
              <a:rPr lang="en-GB" sz="3000">
                <a:ea typeface="Helvetica Neue"/>
                <a:cs typeface="Helvetica Neue"/>
                <a:sym typeface="Helvetica Neue"/>
              </a:rPr>
              <a:t>The library will contain:</a:t>
            </a:r>
          </a:p>
        </p:txBody>
      </p:sp>
      <p:sp>
        <p:nvSpPr>
          <p:cNvPr id="6" name="Text Placeholder 5">
            <a:extLst>
              <a:ext uri="{FF2B5EF4-FFF2-40B4-BE49-F238E27FC236}">
                <a16:creationId xmlns:a16="http://schemas.microsoft.com/office/drawing/2014/main" id="{905E9B0F-CF04-0B53-EDB5-D61155E826FF}"/>
              </a:ext>
            </a:extLst>
          </p:cNvPr>
          <p:cNvSpPr>
            <a:spLocks noGrp="1"/>
          </p:cNvSpPr>
          <p:nvPr>
            <p:ph type="body" idx="1"/>
          </p:nvPr>
        </p:nvSpPr>
        <p:spPr/>
        <p:txBody>
          <a:bodyPr/>
          <a:lstStyle/>
          <a:p>
            <a:pPr marL="514345" indent="-285750">
              <a:buFont typeface="Arial" panose="020B0604020202020204" pitchFamily="34" charset="0"/>
              <a:buChar char="•"/>
            </a:pPr>
            <a:r>
              <a:rPr lang="en-GB" sz="2000" dirty="0"/>
              <a:t>User needs</a:t>
            </a:r>
          </a:p>
          <a:p>
            <a:pPr marL="514345" indent="-285750">
              <a:buFont typeface="Arial" panose="020B0604020202020204" pitchFamily="34" charset="0"/>
              <a:buChar char="•"/>
            </a:pPr>
            <a:r>
              <a:rPr lang="en-GB" sz="2000" dirty="0"/>
              <a:t>Scenarios </a:t>
            </a:r>
          </a:p>
          <a:p>
            <a:pPr marL="514345" indent="-285750">
              <a:buFont typeface="Arial" panose="020B0604020202020204" pitchFamily="34" charset="0"/>
              <a:buChar char="•"/>
            </a:pPr>
            <a:r>
              <a:rPr lang="en-GB" sz="2000" dirty="0"/>
              <a:t>Case studies</a:t>
            </a:r>
          </a:p>
          <a:p>
            <a:pPr marL="514345" indent="-285750">
              <a:buFont typeface="Arial" panose="020B0604020202020204" pitchFamily="34" charset="0"/>
              <a:buChar char="•"/>
            </a:pPr>
            <a:r>
              <a:rPr lang="en-GB" sz="2000" dirty="0"/>
              <a:t>Guidance</a:t>
            </a:r>
          </a:p>
          <a:p>
            <a:pPr marL="514345" indent="-285750">
              <a:buFont typeface="Arial" panose="020B0604020202020204" pitchFamily="34" charset="0"/>
              <a:buChar char="•"/>
            </a:pPr>
            <a:r>
              <a:rPr lang="en-GB" sz="2000" dirty="0"/>
              <a:t>Screen suggestions</a:t>
            </a:r>
          </a:p>
          <a:p>
            <a:pPr marL="514345" indent="-285750">
              <a:buFont typeface="Arial" panose="020B0604020202020204" pitchFamily="34" charset="0"/>
              <a:buChar char="•"/>
            </a:pPr>
            <a:r>
              <a:rPr lang="en-GB" sz="2000" dirty="0"/>
              <a:t>Component suggestions</a:t>
            </a:r>
          </a:p>
        </p:txBody>
      </p:sp>
      <p:pic>
        <p:nvPicPr>
          <p:cNvPr id="4" name="Picture 3" descr="A screenshot of a list of user needs, shared by people applying for things">
            <a:extLst>
              <a:ext uri="{FF2B5EF4-FFF2-40B4-BE49-F238E27FC236}">
                <a16:creationId xmlns:a16="http://schemas.microsoft.com/office/drawing/2014/main" id="{0C28BAC2-D8FA-05EE-3F08-316E764BC538}"/>
              </a:ext>
            </a:extLst>
          </p:cNvPr>
          <p:cNvPicPr>
            <a:picLocks noChangeAspect="1"/>
          </p:cNvPicPr>
          <p:nvPr/>
        </p:nvPicPr>
        <p:blipFill>
          <a:blip r:embed="rId3"/>
          <a:stretch>
            <a:fillRect/>
          </a:stretch>
        </p:blipFill>
        <p:spPr>
          <a:xfrm>
            <a:off x="4687625" y="1205106"/>
            <a:ext cx="3955452" cy="27332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03617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68430-55E6-E430-E96A-3706F2189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4C250-CD55-E47B-E014-B4941C9D03FE}"/>
              </a:ext>
            </a:extLst>
          </p:cNvPr>
          <p:cNvSpPr>
            <a:spLocks noGrp="1"/>
          </p:cNvSpPr>
          <p:nvPr>
            <p:ph type="title" idx="4294967295"/>
          </p:nvPr>
        </p:nvSpPr>
        <p:spPr>
          <a:xfrm>
            <a:off x="628650" y="-993775"/>
            <a:ext cx="7886700" cy="993775"/>
          </a:xfrm>
          <a:prstGeom prst="rect">
            <a:avLst/>
          </a:prstGeom>
        </p:spPr>
        <p:txBody>
          <a:bodyPr anchor="b"/>
          <a:lstStyle/>
          <a:p>
            <a:r>
              <a:rPr lang="en-GB" dirty="0"/>
              <a:t>Apply service pattern proof of concept</a:t>
            </a:r>
          </a:p>
        </p:txBody>
      </p:sp>
      <p:pic>
        <p:nvPicPr>
          <p:cNvPr id="7" name="Picture 6" descr="A screenshot of a service pattern for applying for things, published as a proof of concept. It shows different tabs for different types of information, including user needs, sub-patterns, user scenarios, and an option to provide feedback.">
            <a:extLst>
              <a:ext uri="{FF2B5EF4-FFF2-40B4-BE49-F238E27FC236}">
                <a16:creationId xmlns:a16="http://schemas.microsoft.com/office/drawing/2014/main" id="{40B661F9-91FE-1C64-1271-D91ABC35F91D}"/>
              </a:ext>
            </a:extLst>
          </p:cNvPr>
          <p:cNvPicPr>
            <a:picLocks noChangeAspect="1"/>
          </p:cNvPicPr>
          <p:nvPr/>
        </p:nvPicPr>
        <p:blipFill>
          <a:blip r:embed="rId3"/>
          <a:stretch>
            <a:fillRect/>
          </a:stretch>
        </p:blipFill>
        <p:spPr>
          <a:xfrm>
            <a:off x="2213658" y="49876"/>
            <a:ext cx="4716684" cy="4527665"/>
          </a:xfrm>
          <a:prstGeom prst="rect">
            <a:avLst/>
          </a:prstGeom>
        </p:spPr>
      </p:pic>
    </p:spTree>
    <p:extLst>
      <p:ext uri="{BB962C8B-B14F-4D97-AF65-F5344CB8AC3E}">
        <p14:creationId xmlns:p14="http://schemas.microsoft.com/office/powerpoint/2010/main" val="600241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B0017-49D3-B141-0CBE-AE9D2CEE902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34CEFAF-B037-8DCD-2498-9EA5C0FB3639}"/>
              </a:ext>
            </a:extLst>
          </p:cNvPr>
          <p:cNvSpPr>
            <a:spLocks noGrp="1"/>
          </p:cNvSpPr>
          <p:nvPr>
            <p:ph type="title" idx="4294967295"/>
          </p:nvPr>
        </p:nvSpPr>
        <p:spPr>
          <a:xfrm>
            <a:off x="628650" y="-993775"/>
            <a:ext cx="7886700" cy="993775"/>
          </a:xfrm>
          <a:prstGeom prst="rect">
            <a:avLst/>
          </a:prstGeom>
        </p:spPr>
        <p:txBody>
          <a:bodyPr anchor="b"/>
          <a:lstStyle/>
          <a:p>
            <a:r>
              <a:rPr lang="en-GB" dirty="0"/>
              <a:t>Service pattern menu + content library</a:t>
            </a:r>
          </a:p>
        </p:txBody>
      </p:sp>
      <p:pic>
        <p:nvPicPr>
          <p:cNvPr id="3" name="Picture 2" descr="Screenshot of the Service Pattern Menu, which contains all of the individual patterns, for End User and Service Provider journeys.">
            <a:extLst>
              <a:ext uri="{FF2B5EF4-FFF2-40B4-BE49-F238E27FC236}">
                <a16:creationId xmlns:a16="http://schemas.microsoft.com/office/drawing/2014/main" id="{87B6EEAD-F660-BABE-66B0-3C10CE671A21}"/>
              </a:ext>
            </a:extLst>
          </p:cNvPr>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Lst>
          </a:blip>
          <a:stretch>
            <a:fillRect/>
          </a:stretch>
        </p:blipFill>
        <p:spPr>
          <a:xfrm>
            <a:off x="215699" y="1083495"/>
            <a:ext cx="3873189" cy="2655083"/>
          </a:xfrm>
          <a:prstGeom prst="rect">
            <a:avLst/>
          </a:prstGeom>
          <a:ln>
            <a:noFill/>
          </a:ln>
        </p:spPr>
      </p:pic>
      <p:sp>
        <p:nvSpPr>
          <p:cNvPr id="7" name="Cross 6">
            <a:extLst>
              <a:ext uri="{FF2B5EF4-FFF2-40B4-BE49-F238E27FC236}">
                <a16:creationId xmlns:a16="http://schemas.microsoft.com/office/drawing/2014/main" id="{973FFB01-C6A4-3E5F-A358-80DC7F2A93EC}"/>
              </a:ext>
              <a:ext uri="{C183D7F6-B498-43B3-948B-1728B52AA6E4}">
                <adec:decorative xmlns:adec="http://schemas.microsoft.com/office/drawing/2017/decorative" val="1"/>
              </a:ext>
            </a:extLst>
          </p:cNvPr>
          <p:cNvSpPr/>
          <p:nvPr/>
        </p:nvSpPr>
        <p:spPr>
          <a:xfrm>
            <a:off x="4317076" y="1983971"/>
            <a:ext cx="476597" cy="493222"/>
          </a:xfrm>
          <a:prstGeom prst="plus">
            <a:avLst>
              <a:gd name="adj" fmla="val 330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descr="A screen shot of a service pattern for ‘applying’ to something, showing an example of the content you would find in a service pattern library. In this case, a list of common user needs.">
            <a:extLst>
              <a:ext uri="{FF2B5EF4-FFF2-40B4-BE49-F238E27FC236}">
                <a16:creationId xmlns:a16="http://schemas.microsoft.com/office/drawing/2014/main" id="{4711044E-0FAD-B393-884B-C7614EB89F8C}"/>
              </a:ext>
            </a:extLst>
          </p:cNvPr>
          <p:cNvGrpSpPr/>
          <p:nvPr/>
        </p:nvGrpSpPr>
        <p:grpSpPr>
          <a:xfrm>
            <a:off x="5154409" y="925944"/>
            <a:ext cx="3808979" cy="3310084"/>
            <a:chOff x="5154409" y="925944"/>
            <a:chExt cx="3808979" cy="3310084"/>
          </a:xfrm>
        </p:grpSpPr>
        <p:pic>
          <p:nvPicPr>
            <p:cNvPr id="5" name="Picture 4">
              <a:extLst>
                <a:ext uri="{FF2B5EF4-FFF2-40B4-BE49-F238E27FC236}">
                  <a16:creationId xmlns:a16="http://schemas.microsoft.com/office/drawing/2014/main" id="{93229A72-8511-044E-43BD-27BB6D412D07}"/>
                </a:ext>
              </a:extLst>
            </p:cNvPr>
            <p:cNvPicPr>
              <a:picLocks noChangeAspect="1"/>
            </p:cNvPicPr>
            <p:nvPr/>
          </p:nvPicPr>
          <p:blipFill>
            <a:blip r:embed="rId4"/>
            <a:stretch>
              <a:fillRect/>
            </a:stretch>
          </p:blipFill>
          <p:spPr>
            <a:xfrm>
              <a:off x="5154409" y="925944"/>
              <a:ext cx="3567026" cy="2503056"/>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E63BACC9-7350-BE4C-BF50-3D61D0C6BB58}"/>
                </a:ext>
              </a:extLst>
            </p:cNvPr>
            <p:cNvPicPr>
              <a:picLocks noChangeAspect="1"/>
            </p:cNvPicPr>
            <p:nvPr/>
          </p:nvPicPr>
          <p:blipFill>
            <a:blip r:embed="rId5"/>
            <a:stretch>
              <a:fillRect/>
            </a:stretch>
          </p:blipFill>
          <p:spPr>
            <a:xfrm>
              <a:off x="7285451" y="2791692"/>
              <a:ext cx="1677937" cy="1444336"/>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20057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16ABA0BE-CBF2-2790-9D63-0C1BD0AE80FF}"/>
            </a:ext>
          </a:extLst>
        </p:cNvPr>
        <p:cNvGrpSpPr/>
        <p:nvPr/>
      </p:nvGrpSpPr>
      <p:grpSpPr>
        <a:xfrm>
          <a:off x="0" y="0"/>
          <a:ext cx="0" cy="0"/>
          <a:chOff x="0" y="0"/>
          <a:chExt cx="0" cy="0"/>
        </a:xfrm>
      </p:grpSpPr>
      <p:sp>
        <p:nvSpPr>
          <p:cNvPr id="297" name="Google Shape;297;p70">
            <a:extLst>
              <a:ext uri="{FF2B5EF4-FFF2-40B4-BE49-F238E27FC236}">
                <a16:creationId xmlns:a16="http://schemas.microsoft.com/office/drawing/2014/main" id="{1AF7A2BA-A9AC-6C65-6802-BE43CF4F45FD}"/>
              </a:ext>
            </a:extLst>
          </p:cNvPr>
          <p:cNvSpPr txBox="1">
            <a:spLocks noGrp="1"/>
          </p:cNvSpPr>
          <p:nvPr>
            <p:ph type="title"/>
          </p:nvPr>
        </p:nvSpPr>
        <p:spPr>
          <a:prstGeom prst="rect">
            <a:avLst/>
          </a:prstGeom>
          <a:noFill/>
          <a:ln>
            <a:noFill/>
          </a:ln>
        </p:spPr>
        <p:txBody>
          <a:bodyPr spcFirstLastPara="1" wrap="square" lIns="20575" tIns="20575" rIns="20575" bIns="20575" anchor="ctr" anchorCtr="0">
            <a:noAutofit/>
          </a:bodyPr>
          <a:lstStyle/>
          <a:p>
            <a:pPr>
              <a:buClr>
                <a:schemeClr val="dk1"/>
              </a:buClr>
              <a:buSzPts val="1100"/>
            </a:pPr>
            <a:r>
              <a:rPr lang="en-GB" sz="3000" dirty="0"/>
              <a:t>Benefits:</a:t>
            </a:r>
            <a:endParaRPr lang="en-GB" sz="3000" b="0" dirty="0">
              <a:ea typeface="Helvetica Neue"/>
              <a:cs typeface="Helvetica Neue"/>
              <a:sym typeface="Helvetica Neue"/>
            </a:endParaRPr>
          </a:p>
        </p:txBody>
      </p:sp>
      <p:sp>
        <p:nvSpPr>
          <p:cNvPr id="6" name="Text Placeholder 5">
            <a:extLst>
              <a:ext uri="{FF2B5EF4-FFF2-40B4-BE49-F238E27FC236}">
                <a16:creationId xmlns:a16="http://schemas.microsoft.com/office/drawing/2014/main" id="{5D319FC4-E52D-5F75-FC16-70925C1720A8}"/>
              </a:ext>
            </a:extLst>
          </p:cNvPr>
          <p:cNvSpPr>
            <a:spLocks noGrp="1"/>
          </p:cNvSpPr>
          <p:nvPr>
            <p:ph type="body" idx="1"/>
          </p:nvPr>
        </p:nvSpPr>
        <p:spPr>
          <a:xfrm>
            <a:off x="440100" y="1107044"/>
            <a:ext cx="7988400" cy="3278356"/>
          </a:xfrm>
        </p:spPr>
        <p:txBody>
          <a:bodyPr/>
          <a:lstStyle/>
          <a:p>
            <a:pPr>
              <a:lnSpc>
                <a:spcPct val="150000"/>
              </a:lnSpc>
            </a:pPr>
            <a:r>
              <a:rPr lang="en-GB" sz="2000" dirty="0">
                <a:solidFill>
                  <a:schemeClr val="tx2">
                    <a:lumMod val="10000"/>
                  </a:schemeClr>
                </a:solidFill>
              </a:rPr>
              <a:t>easily get started designing new services</a:t>
            </a:r>
          </a:p>
          <a:p>
            <a:pPr>
              <a:lnSpc>
                <a:spcPct val="150000"/>
              </a:lnSpc>
            </a:pPr>
            <a:r>
              <a:rPr lang="en-GB" sz="2000" dirty="0">
                <a:solidFill>
                  <a:schemeClr val="tx2">
                    <a:lumMod val="10000"/>
                  </a:schemeClr>
                </a:solidFill>
              </a:rPr>
              <a:t>avoid repeating research</a:t>
            </a:r>
          </a:p>
          <a:p>
            <a:pPr>
              <a:lnSpc>
                <a:spcPct val="150000"/>
              </a:lnSpc>
            </a:pPr>
            <a:r>
              <a:rPr lang="en-GB" sz="2000" dirty="0">
                <a:solidFill>
                  <a:schemeClr val="tx2">
                    <a:lumMod val="10000"/>
                  </a:schemeClr>
                </a:solidFill>
              </a:rPr>
              <a:t>organise and understand the services you offer</a:t>
            </a:r>
          </a:p>
          <a:p>
            <a:pPr>
              <a:lnSpc>
                <a:spcPct val="150000"/>
              </a:lnSpc>
            </a:pPr>
            <a:r>
              <a:rPr lang="en-GB" sz="2000" dirty="0">
                <a:solidFill>
                  <a:schemeClr val="tx2">
                    <a:lumMod val="10000"/>
                  </a:schemeClr>
                </a:solidFill>
              </a:rPr>
              <a:t>a framework for planning new services </a:t>
            </a:r>
          </a:p>
          <a:p>
            <a:pPr>
              <a:lnSpc>
                <a:spcPct val="150000"/>
              </a:lnSpc>
            </a:pPr>
            <a:r>
              <a:rPr lang="en-GB" sz="2000" dirty="0">
                <a:solidFill>
                  <a:schemeClr val="tx2">
                    <a:lumMod val="10000"/>
                  </a:schemeClr>
                </a:solidFill>
              </a:rPr>
              <a:t>a guide to reusable assets and components</a:t>
            </a:r>
          </a:p>
          <a:p>
            <a:pPr>
              <a:lnSpc>
                <a:spcPct val="150000"/>
              </a:lnSpc>
            </a:pPr>
            <a:r>
              <a:rPr lang="en-GB" sz="2000" dirty="0">
                <a:solidFill>
                  <a:schemeClr val="tx2">
                    <a:lumMod val="10000"/>
                  </a:schemeClr>
                </a:solidFill>
              </a:rPr>
              <a:t>consistent user experiences across multiple services</a:t>
            </a:r>
          </a:p>
        </p:txBody>
      </p:sp>
    </p:spTree>
    <p:extLst>
      <p:ext uri="{BB962C8B-B14F-4D97-AF65-F5344CB8AC3E}">
        <p14:creationId xmlns:p14="http://schemas.microsoft.com/office/powerpoint/2010/main" val="961611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98387-AB24-0012-9388-07B34EBCCD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A31B5-B068-91D0-CC57-2D05016A1655}"/>
              </a:ext>
            </a:extLst>
          </p:cNvPr>
          <p:cNvSpPr>
            <a:spLocks noGrp="1"/>
          </p:cNvSpPr>
          <p:nvPr>
            <p:ph type="title"/>
          </p:nvPr>
        </p:nvSpPr>
        <p:spPr/>
        <p:txBody>
          <a:bodyPr/>
          <a:lstStyle/>
          <a:p>
            <a:r>
              <a:rPr lang="en-GB" sz="4000" b="0" dirty="0"/>
              <a:t>Service patterns do not replace the need for research and design</a:t>
            </a:r>
          </a:p>
        </p:txBody>
      </p:sp>
    </p:spTree>
    <p:extLst>
      <p:ext uri="{BB962C8B-B14F-4D97-AF65-F5344CB8AC3E}">
        <p14:creationId xmlns:p14="http://schemas.microsoft.com/office/powerpoint/2010/main" val="836016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6C432-9267-FC29-20BA-8E5B8FA9D6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7A73CF-3948-82E3-B652-7F35E0A8D31B}"/>
              </a:ext>
            </a:extLst>
          </p:cNvPr>
          <p:cNvSpPr>
            <a:spLocks noGrp="1"/>
          </p:cNvSpPr>
          <p:nvPr>
            <p:ph type="title"/>
          </p:nvPr>
        </p:nvSpPr>
        <p:spPr/>
        <p:txBody>
          <a:bodyPr/>
          <a:lstStyle/>
          <a:p>
            <a:r>
              <a:rPr lang="en-GB"/>
              <a:t>We are…</a:t>
            </a:r>
          </a:p>
        </p:txBody>
      </p:sp>
      <p:sp>
        <p:nvSpPr>
          <p:cNvPr id="6" name="TextBox 5">
            <a:extLst>
              <a:ext uri="{FF2B5EF4-FFF2-40B4-BE49-F238E27FC236}">
                <a16:creationId xmlns:a16="http://schemas.microsoft.com/office/drawing/2014/main" id="{CE547A49-BE73-5E43-AFB2-09C30CD20C0E}"/>
              </a:ext>
            </a:extLst>
          </p:cNvPr>
          <p:cNvSpPr txBox="1"/>
          <p:nvPr/>
        </p:nvSpPr>
        <p:spPr>
          <a:xfrm>
            <a:off x="97224" y="3021436"/>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1" i="0" u="none" strike="noStrike" kern="0" cap="none" spc="0" normalizeH="0" baseline="0" noProof="0">
                <a:ln>
                  <a:noFill/>
                </a:ln>
                <a:solidFill>
                  <a:srgbClr val="000000"/>
                </a:solidFill>
                <a:effectLst/>
                <a:uLnTx/>
                <a:uFillTx/>
                <a:latin typeface="Arial"/>
                <a:cs typeface="Arial"/>
                <a:sym typeface="Arial"/>
              </a:rPr>
              <a:t>Martin Ford-Downes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0" i="0" u="none" strike="noStrike" kern="0" cap="none" spc="0" normalizeH="0" baseline="0" noProof="0">
                <a:ln>
                  <a:noFill/>
                </a:ln>
                <a:solidFill>
                  <a:srgbClr val="000000"/>
                </a:solidFill>
                <a:effectLst/>
                <a:uLnTx/>
                <a:uFillTx/>
                <a:latin typeface="Arial"/>
                <a:cs typeface="Arial"/>
                <a:sym typeface="Arial"/>
              </a:rPr>
              <a:t>Ministry of Justice </a:t>
            </a:r>
            <a:br>
              <a:rPr kumimoji="0" lang="en-GB" sz="1500" b="0" i="0" u="none" strike="noStrike" kern="0" cap="none" spc="0" normalizeH="0" baseline="0" noProof="0">
                <a:ln>
                  <a:noFill/>
                </a:ln>
                <a:solidFill>
                  <a:srgbClr val="000000"/>
                </a:solidFill>
                <a:effectLst/>
                <a:uLnTx/>
                <a:uFillTx/>
                <a:latin typeface="Arial"/>
                <a:cs typeface="Arial"/>
                <a:sym typeface="Arial"/>
              </a:rPr>
            </a:br>
            <a:br>
              <a:rPr kumimoji="0" lang="en-GB" sz="1500" b="0" i="0" u="none" strike="noStrike" kern="0" cap="none" spc="0" normalizeH="0" baseline="0" noProof="0">
                <a:ln>
                  <a:noFill/>
                </a:ln>
                <a:solidFill>
                  <a:srgbClr val="000000"/>
                </a:solidFill>
                <a:effectLst/>
                <a:uLnTx/>
                <a:uFillTx/>
                <a:latin typeface="Arial"/>
                <a:cs typeface="Arial"/>
                <a:sym typeface="Arial"/>
              </a:rPr>
            </a:br>
            <a:r>
              <a:rPr kumimoji="0" lang="en-GB" sz="1500" b="0" i="0" u="none" strike="noStrike" kern="0" cap="none" spc="0" normalizeH="0" baseline="0" noProof="0">
                <a:ln>
                  <a:noFill/>
                </a:ln>
                <a:solidFill>
                  <a:srgbClr val="000000"/>
                </a:solidFill>
                <a:effectLst/>
                <a:uLnTx/>
                <a:uFillTx/>
                <a:latin typeface="Arial"/>
                <a:cs typeface="Arial"/>
                <a:sym typeface="Arial"/>
              </a:rPr>
              <a:t>(UK Government)</a:t>
            </a:r>
          </a:p>
        </p:txBody>
      </p:sp>
      <p:pic>
        <p:nvPicPr>
          <p:cNvPr id="7" name="Picture 6" descr="A headshot photo of Martin Ford-Downes">
            <a:extLst>
              <a:ext uri="{FF2B5EF4-FFF2-40B4-BE49-F238E27FC236}">
                <a16:creationId xmlns:a16="http://schemas.microsoft.com/office/drawing/2014/main" id="{324C4321-EE1B-6955-9C56-CC9B91914C41}"/>
              </a:ext>
            </a:extLst>
          </p:cNvPr>
          <p:cNvPicPr>
            <a:picLocks noChangeAspect="1"/>
          </p:cNvPicPr>
          <p:nvPr/>
        </p:nvPicPr>
        <p:blipFill>
          <a:blip r:embed="rId3"/>
          <a:stretch>
            <a:fillRect/>
          </a:stretch>
        </p:blipFill>
        <p:spPr>
          <a:xfrm>
            <a:off x="710061" y="1313954"/>
            <a:ext cx="1517526" cy="1530302"/>
          </a:xfrm>
          <a:prstGeom prst="ellipse">
            <a:avLst/>
          </a:prstGeom>
        </p:spPr>
      </p:pic>
      <p:sp>
        <p:nvSpPr>
          <p:cNvPr id="8" name="TextBox 7">
            <a:extLst>
              <a:ext uri="{FF2B5EF4-FFF2-40B4-BE49-F238E27FC236}">
                <a16:creationId xmlns:a16="http://schemas.microsoft.com/office/drawing/2014/main" id="{01258114-2B96-4D02-317E-3A2B719CBB46}"/>
              </a:ext>
            </a:extLst>
          </p:cNvPr>
          <p:cNvSpPr txBox="1"/>
          <p:nvPr/>
        </p:nvSpPr>
        <p:spPr>
          <a:xfrm>
            <a:off x="3061323" y="3021436"/>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1" i="0" u="none" strike="noStrike" kern="0" cap="none" spc="0" normalizeH="0" baseline="0" noProof="0" dirty="0">
                <a:ln>
                  <a:noFill/>
                </a:ln>
                <a:solidFill>
                  <a:srgbClr val="000000"/>
                </a:solidFill>
                <a:effectLst/>
                <a:uLnTx/>
                <a:uFillTx/>
                <a:latin typeface="Arial"/>
                <a:cs typeface="Arial"/>
                <a:sym typeface="Arial"/>
              </a:rPr>
              <a:t>Lindsay Stephens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0" i="0" u="none" strike="noStrike" kern="0" cap="none" spc="0" normalizeH="0" baseline="0" noProof="0" dirty="0">
                <a:ln>
                  <a:noFill/>
                </a:ln>
                <a:solidFill>
                  <a:srgbClr val="000000"/>
                </a:solidFill>
                <a:effectLst/>
                <a:uLnTx/>
                <a:uFillTx/>
                <a:latin typeface="Arial"/>
                <a:cs typeface="Arial"/>
                <a:sym typeface="Arial"/>
              </a:rPr>
              <a:t>Department for Work and Pensions </a:t>
            </a:r>
            <a:br>
              <a:rPr kumimoji="0" lang="en-GB" sz="1500" b="0" i="0" u="none" strike="noStrike" kern="0" cap="none" spc="0" normalizeH="0" baseline="0" noProof="0" dirty="0">
                <a:ln>
                  <a:noFill/>
                </a:ln>
                <a:solidFill>
                  <a:srgbClr val="000000"/>
                </a:solidFill>
                <a:effectLst/>
                <a:uLnTx/>
                <a:uFillTx/>
                <a:latin typeface="Arial"/>
                <a:cs typeface="Arial"/>
                <a:sym typeface="Arial"/>
              </a:rPr>
            </a:br>
            <a:r>
              <a:rPr kumimoji="0" lang="en-GB" sz="1500" b="0" i="0" u="none" strike="noStrike" kern="0" cap="none" spc="0" normalizeH="0" baseline="0" noProof="0" dirty="0">
                <a:ln>
                  <a:noFill/>
                </a:ln>
                <a:solidFill>
                  <a:srgbClr val="000000"/>
                </a:solidFill>
                <a:effectLst/>
                <a:uLnTx/>
                <a:uFillTx/>
                <a:latin typeface="Arial"/>
                <a:cs typeface="Arial"/>
                <a:sym typeface="Arial"/>
              </a:rPr>
              <a:t>(UK Government)</a:t>
            </a:r>
          </a:p>
        </p:txBody>
      </p:sp>
      <p:pic>
        <p:nvPicPr>
          <p:cNvPr id="5" name="Picture 2" descr="Profile photo of Lindsay Stephens">
            <a:extLst>
              <a:ext uri="{FF2B5EF4-FFF2-40B4-BE49-F238E27FC236}">
                <a16:creationId xmlns:a16="http://schemas.microsoft.com/office/drawing/2014/main" id="{1BCA062A-4BC6-CE6F-EBE6-51E25AF0E4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7771" y="1313954"/>
            <a:ext cx="1530303" cy="153030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FB21E90-261C-E3C7-DB2F-5BC60B28B784}"/>
              </a:ext>
            </a:extLst>
          </p:cNvPr>
          <p:cNvSpPr txBox="1"/>
          <p:nvPr/>
        </p:nvSpPr>
        <p:spPr>
          <a:xfrm>
            <a:off x="6025422" y="3021436"/>
            <a:ext cx="274320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1" i="0" u="none" strike="noStrike" kern="0" cap="none" spc="0" normalizeH="0" baseline="0" noProof="0">
                <a:ln>
                  <a:noFill/>
                </a:ln>
                <a:solidFill>
                  <a:srgbClr val="000000"/>
                </a:solidFill>
                <a:effectLst/>
                <a:uLnTx/>
                <a:uFillTx/>
                <a:latin typeface="Arial"/>
                <a:cs typeface="Arial"/>
                <a:sym typeface="Arial"/>
              </a:rPr>
              <a:t>Gareth Thomas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500" b="0" i="0" u="none" strike="noStrike" kern="0" cap="none" spc="0" normalizeH="0" baseline="0" noProof="0">
                <a:ln>
                  <a:noFill/>
                </a:ln>
                <a:solidFill>
                  <a:srgbClr val="000000"/>
                </a:solidFill>
                <a:effectLst/>
                <a:uLnTx/>
                <a:uFillTx/>
                <a:latin typeface="Arial"/>
                <a:cs typeface="Arial"/>
                <a:sym typeface="Arial"/>
              </a:rPr>
              <a:t>Department for Environment, Food &amp; Rural Affairs</a:t>
            </a:r>
            <a:br>
              <a:rPr kumimoji="0" lang="en-GB" sz="1500" b="0" i="0" u="none" strike="noStrike" kern="0" cap="none" spc="0" normalizeH="0" baseline="0" noProof="0">
                <a:ln>
                  <a:noFill/>
                </a:ln>
                <a:solidFill>
                  <a:srgbClr val="000000"/>
                </a:solidFill>
                <a:effectLst/>
                <a:uLnTx/>
                <a:uFillTx/>
                <a:latin typeface="Arial"/>
                <a:cs typeface="Arial"/>
                <a:sym typeface="Arial"/>
              </a:rPr>
            </a:br>
            <a:r>
              <a:rPr kumimoji="0" lang="en-GB" sz="1500" b="0" i="0" u="none" strike="noStrike" kern="0" cap="none" spc="0" normalizeH="0" baseline="0" noProof="0">
                <a:ln>
                  <a:noFill/>
                </a:ln>
                <a:solidFill>
                  <a:srgbClr val="000000"/>
                </a:solidFill>
                <a:effectLst/>
                <a:uLnTx/>
                <a:uFillTx/>
                <a:latin typeface="Arial"/>
                <a:cs typeface="Arial"/>
                <a:sym typeface="Arial"/>
              </a:rPr>
              <a:t>(UK Government)</a:t>
            </a:r>
          </a:p>
        </p:txBody>
      </p:sp>
      <p:pic>
        <p:nvPicPr>
          <p:cNvPr id="1028" name="Picture 4" descr="A headshot photo of Gareth Thomas">
            <a:extLst>
              <a:ext uri="{FF2B5EF4-FFF2-40B4-BE49-F238E27FC236}">
                <a16:creationId xmlns:a16="http://schemas.microsoft.com/office/drawing/2014/main" id="{D9AA2842-61E2-42F5-AB95-CEBC36479D49}"/>
              </a:ext>
            </a:extLst>
          </p:cNvPr>
          <p:cNvPicPr>
            <a:picLocks noChangeAspect="1" noChangeArrowheads="1"/>
          </p:cNvPicPr>
          <p:nvPr/>
        </p:nvPicPr>
        <p:blipFill>
          <a:blip r:embed="rId5"/>
          <a:srcRect/>
          <a:stretch>
            <a:fillRect/>
          </a:stretch>
        </p:blipFill>
        <p:spPr bwMode="auto">
          <a:xfrm>
            <a:off x="6638258" y="1313953"/>
            <a:ext cx="1530306" cy="1530305"/>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276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D8E70-877A-CBA0-A028-D72EC3A787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FBADD-A4BB-8AB3-989F-5249DC87D918}"/>
              </a:ext>
            </a:extLst>
          </p:cNvPr>
          <p:cNvSpPr>
            <a:spLocks noGrp="1"/>
          </p:cNvSpPr>
          <p:nvPr>
            <p:ph type="title"/>
          </p:nvPr>
        </p:nvSpPr>
        <p:spPr/>
        <p:txBody>
          <a:bodyPr/>
          <a:lstStyle/>
          <a:p>
            <a:r>
              <a:rPr lang="en-GB" sz="4000" b="0"/>
              <a:t>Today’s session will focus on mapping journeys with service patterns</a:t>
            </a:r>
          </a:p>
        </p:txBody>
      </p:sp>
    </p:spTree>
    <p:extLst>
      <p:ext uri="{BB962C8B-B14F-4D97-AF65-F5344CB8AC3E}">
        <p14:creationId xmlns:p14="http://schemas.microsoft.com/office/powerpoint/2010/main" val="1842101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6">
          <a:extLst>
            <a:ext uri="{FF2B5EF4-FFF2-40B4-BE49-F238E27FC236}">
              <a16:creationId xmlns:a16="http://schemas.microsoft.com/office/drawing/2014/main" id="{AF5BDED5-FBED-7B02-F591-BCADFD05BFB3}"/>
            </a:ext>
          </a:extLst>
        </p:cNvPr>
        <p:cNvGrpSpPr/>
        <p:nvPr/>
      </p:nvGrpSpPr>
      <p:grpSpPr>
        <a:xfrm>
          <a:off x="0" y="0"/>
          <a:ext cx="0" cy="0"/>
          <a:chOff x="0" y="0"/>
          <a:chExt cx="0" cy="0"/>
        </a:xfrm>
      </p:grpSpPr>
      <p:sp>
        <p:nvSpPr>
          <p:cNvPr id="297" name="Google Shape;297;p70">
            <a:extLst>
              <a:ext uri="{FF2B5EF4-FFF2-40B4-BE49-F238E27FC236}">
                <a16:creationId xmlns:a16="http://schemas.microsoft.com/office/drawing/2014/main" id="{48EDE0B6-65BA-52BC-F04E-2B08DE357B56}"/>
              </a:ext>
            </a:extLst>
          </p:cNvPr>
          <p:cNvSpPr txBox="1">
            <a:spLocks noGrp="1"/>
          </p:cNvSpPr>
          <p:nvPr>
            <p:ph type="title"/>
          </p:nvPr>
        </p:nvSpPr>
        <p:spPr>
          <a:prstGeom prst="rect">
            <a:avLst/>
          </a:prstGeom>
          <a:noFill/>
          <a:ln>
            <a:noFill/>
          </a:ln>
        </p:spPr>
        <p:txBody>
          <a:bodyPr spcFirstLastPara="1" wrap="square" lIns="20575" tIns="20575" rIns="20575" bIns="20575" anchor="ctr" anchorCtr="0">
            <a:noAutofit/>
          </a:bodyPr>
          <a:lstStyle/>
          <a:p>
            <a:pPr>
              <a:buClr>
                <a:schemeClr val="dk1"/>
              </a:buClr>
              <a:buSzPts val="1100"/>
            </a:pPr>
            <a:r>
              <a:rPr lang="en-GB" sz="3000" dirty="0"/>
              <a:t>You can use this method to:</a:t>
            </a:r>
            <a:endParaRPr lang="en-GB" sz="3000" b="0" dirty="0">
              <a:ea typeface="Helvetica Neue"/>
              <a:cs typeface="Helvetica Neue"/>
              <a:sym typeface="Helvetica Neue"/>
            </a:endParaRPr>
          </a:p>
        </p:txBody>
      </p:sp>
      <p:sp>
        <p:nvSpPr>
          <p:cNvPr id="6" name="Text Placeholder 5">
            <a:extLst>
              <a:ext uri="{FF2B5EF4-FFF2-40B4-BE49-F238E27FC236}">
                <a16:creationId xmlns:a16="http://schemas.microsoft.com/office/drawing/2014/main" id="{4F51E9EF-C85A-983D-F2C4-FB6B99A0D026}"/>
              </a:ext>
            </a:extLst>
          </p:cNvPr>
          <p:cNvSpPr>
            <a:spLocks noGrp="1"/>
          </p:cNvSpPr>
          <p:nvPr>
            <p:ph type="body" idx="1"/>
          </p:nvPr>
        </p:nvSpPr>
        <p:spPr>
          <a:xfrm>
            <a:off x="440100" y="1107044"/>
            <a:ext cx="7988400" cy="3278356"/>
          </a:xfrm>
        </p:spPr>
        <p:txBody>
          <a:bodyPr/>
          <a:lstStyle/>
          <a:p>
            <a:pPr marL="571495" indent="-342900">
              <a:lnSpc>
                <a:spcPct val="150000"/>
              </a:lnSpc>
              <a:buFont typeface="Arial" panose="020B0604020202020204" pitchFamily="34" charset="0"/>
              <a:buChar char="•"/>
            </a:pPr>
            <a:r>
              <a:rPr lang="en-GB" sz="2000" dirty="0">
                <a:solidFill>
                  <a:schemeClr val="tx2">
                    <a:lumMod val="10000"/>
                  </a:schemeClr>
                </a:solidFill>
              </a:rPr>
              <a:t>Map your existing services to spot opportunities for alignment, reuse and rationalisation.</a:t>
            </a:r>
          </a:p>
          <a:p>
            <a:pPr marL="571495" indent="-342900">
              <a:lnSpc>
                <a:spcPct val="150000"/>
              </a:lnSpc>
              <a:buFont typeface="Arial" panose="020B0604020202020204" pitchFamily="34" charset="0"/>
              <a:buChar char="•"/>
            </a:pPr>
            <a:r>
              <a:rPr lang="en-GB" sz="2000" dirty="0">
                <a:solidFill>
                  <a:schemeClr val="tx2">
                    <a:lumMod val="10000"/>
                  </a:schemeClr>
                </a:solidFill>
              </a:rPr>
              <a:t>As part of collaborative design, especially with non-designers, create as-is or to-be maps.</a:t>
            </a:r>
          </a:p>
          <a:p>
            <a:pPr marL="571495" indent="-342900">
              <a:lnSpc>
                <a:spcPct val="150000"/>
              </a:lnSpc>
              <a:buFont typeface="Arial" panose="020B0604020202020204" pitchFamily="34" charset="0"/>
              <a:buChar char="•"/>
            </a:pPr>
            <a:r>
              <a:rPr lang="en-GB" sz="2000" dirty="0">
                <a:solidFill>
                  <a:schemeClr val="tx2">
                    <a:lumMod val="10000"/>
                  </a:schemeClr>
                </a:solidFill>
              </a:rPr>
              <a:t>Identify potentially unconsidered user needs, to be explored and validated.</a:t>
            </a:r>
          </a:p>
        </p:txBody>
      </p:sp>
    </p:spTree>
    <p:extLst>
      <p:ext uri="{BB962C8B-B14F-4D97-AF65-F5344CB8AC3E}">
        <p14:creationId xmlns:p14="http://schemas.microsoft.com/office/powerpoint/2010/main" val="313166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19363-0D4C-114D-3825-4ABFAEC74E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FCD46D6-287C-570C-0BA6-B14B8F14792B}"/>
              </a:ext>
            </a:extLst>
          </p:cNvPr>
          <p:cNvSpPr>
            <a:spLocks noGrp="1"/>
          </p:cNvSpPr>
          <p:nvPr>
            <p:ph type="title"/>
          </p:nvPr>
        </p:nvSpPr>
        <p:spPr>
          <a:xfrm>
            <a:off x="232281" y="265307"/>
            <a:ext cx="1858319" cy="415200"/>
          </a:xfrm>
        </p:spPr>
        <p:txBody>
          <a:bodyPr/>
          <a:lstStyle/>
          <a:p>
            <a:r>
              <a:rPr lang="en-GB" sz="2600"/>
              <a:t>The service pattern menu</a:t>
            </a:r>
          </a:p>
        </p:txBody>
      </p:sp>
      <p:pic>
        <p:nvPicPr>
          <p:cNvPr id="7" name="Picture 6" descr="Screenshot of the Service Pattern Menu, which contains all of the individual patterns, for End User and Service Provider journeys.">
            <a:extLst>
              <a:ext uri="{FF2B5EF4-FFF2-40B4-BE49-F238E27FC236}">
                <a16:creationId xmlns:a16="http://schemas.microsoft.com/office/drawing/2014/main" id="{78B5A46F-C36A-87CA-DCB6-4DD72D708D7B}"/>
              </a:ext>
            </a:extLst>
          </p:cNvPr>
          <p:cNvPicPr>
            <a:picLocks noChangeAspect="1"/>
          </p:cNvPicPr>
          <p:nvPr/>
        </p:nvPicPr>
        <p:blipFill>
          <a:blip r:embed="rId3"/>
          <a:stretch>
            <a:fillRect/>
          </a:stretch>
        </p:blipFill>
        <p:spPr>
          <a:xfrm>
            <a:off x="2389046" y="-1783"/>
            <a:ext cx="6632539" cy="4546626"/>
          </a:xfrm>
          <a:prstGeom prst="rect">
            <a:avLst/>
          </a:prstGeom>
          <a:ln>
            <a:noFill/>
          </a:ln>
        </p:spPr>
      </p:pic>
    </p:spTree>
    <p:extLst>
      <p:ext uri="{BB962C8B-B14F-4D97-AF65-F5344CB8AC3E}">
        <p14:creationId xmlns:p14="http://schemas.microsoft.com/office/powerpoint/2010/main" val="4140033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A47A1-FC0D-6835-DDFD-1354589963D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2620684-0709-3E77-7FB7-30F3C202F700}"/>
              </a:ext>
            </a:extLst>
          </p:cNvPr>
          <p:cNvSpPr>
            <a:spLocks noGrp="1"/>
          </p:cNvSpPr>
          <p:nvPr>
            <p:ph type="title"/>
          </p:nvPr>
        </p:nvSpPr>
        <p:spPr>
          <a:xfrm>
            <a:off x="234946" y="345600"/>
            <a:ext cx="2152378" cy="1820418"/>
          </a:xfrm>
        </p:spPr>
        <p:txBody>
          <a:bodyPr/>
          <a:lstStyle/>
          <a:p>
            <a:r>
              <a:rPr lang="en-GB" sz="2600"/>
              <a:t>End User journey example</a:t>
            </a:r>
            <a:endParaRPr lang="en-US" sz="2600"/>
          </a:p>
        </p:txBody>
      </p:sp>
      <p:pic>
        <p:nvPicPr>
          <p:cNvPr id="2" name="Picture 1" descr="Screenshot of the Service Journey template, focussed on the End User journey for 'Get financial support' from DWP.">
            <a:extLst>
              <a:ext uri="{FF2B5EF4-FFF2-40B4-BE49-F238E27FC236}">
                <a16:creationId xmlns:a16="http://schemas.microsoft.com/office/drawing/2014/main" id="{3BB0B598-9CA5-FB39-2328-97C24520BF7A}"/>
              </a:ext>
            </a:extLst>
          </p:cNvPr>
          <p:cNvPicPr>
            <a:picLocks noChangeAspect="1"/>
          </p:cNvPicPr>
          <p:nvPr/>
        </p:nvPicPr>
        <p:blipFill>
          <a:blip r:embed="rId3"/>
          <a:stretch>
            <a:fillRect/>
          </a:stretch>
        </p:blipFill>
        <p:spPr>
          <a:xfrm>
            <a:off x="1900566" y="112522"/>
            <a:ext cx="7083983" cy="4405154"/>
          </a:xfrm>
          <a:prstGeom prst="rect">
            <a:avLst/>
          </a:prstGeom>
          <a:ln>
            <a:noFill/>
          </a:ln>
        </p:spPr>
      </p:pic>
    </p:spTree>
    <p:extLst>
      <p:ext uri="{BB962C8B-B14F-4D97-AF65-F5344CB8AC3E}">
        <p14:creationId xmlns:p14="http://schemas.microsoft.com/office/powerpoint/2010/main" val="23442990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BD334-7B10-F2DA-08AD-908A1B3E958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9CA9EE-6BAD-EE6E-45BE-34AE850666A9}"/>
              </a:ext>
            </a:extLst>
          </p:cNvPr>
          <p:cNvSpPr>
            <a:spLocks noGrp="1"/>
          </p:cNvSpPr>
          <p:nvPr>
            <p:ph type="title"/>
          </p:nvPr>
        </p:nvSpPr>
        <p:spPr>
          <a:xfrm>
            <a:off x="186100" y="269888"/>
            <a:ext cx="2098590" cy="2223829"/>
          </a:xfrm>
        </p:spPr>
        <p:txBody>
          <a:bodyPr/>
          <a:lstStyle/>
          <a:p>
            <a:r>
              <a:rPr lang="en-GB" sz="2600"/>
              <a:t>Service Provider journey example</a:t>
            </a:r>
            <a:endParaRPr lang="en-US" sz="2600"/>
          </a:p>
        </p:txBody>
      </p:sp>
      <p:pic>
        <p:nvPicPr>
          <p:cNvPr id="2" name="Picture 1">
            <a:extLst>
              <a:ext uri="{FF2B5EF4-FFF2-40B4-BE49-F238E27FC236}">
                <a16:creationId xmlns:a16="http://schemas.microsoft.com/office/drawing/2014/main" id="{40B45D99-A0C0-A4BB-9D7E-D6311F29C340}"/>
              </a:ext>
            </a:extLst>
          </p:cNvPr>
          <p:cNvPicPr>
            <a:picLocks noChangeAspect="1"/>
          </p:cNvPicPr>
          <p:nvPr/>
        </p:nvPicPr>
        <p:blipFill>
          <a:blip r:embed="rId3"/>
          <a:stretch>
            <a:fillRect/>
          </a:stretch>
        </p:blipFill>
        <p:spPr>
          <a:xfrm>
            <a:off x="1638520" y="100426"/>
            <a:ext cx="7436768" cy="4436684"/>
          </a:xfrm>
          <a:prstGeom prst="rect">
            <a:avLst/>
          </a:prstGeom>
        </p:spPr>
      </p:pic>
    </p:spTree>
    <p:extLst>
      <p:ext uri="{BB962C8B-B14F-4D97-AF65-F5344CB8AC3E}">
        <p14:creationId xmlns:p14="http://schemas.microsoft.com/office/powerpoint/2010/main" val="2656016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3A3EA-A80D-5BDC-A89C-CBCBB9D7C6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C57D2F9-6582-53ED-EF7F-DAEBF68CDF6B}"/>
              </a:ext>
            </a:extLst>
          </p:cNvPr>
          <p:cNvSpPr>
            <a:spLocks noGrp="1"/>
          </p:cNvSpPr>
          <p:nvPr>
            <p:ph type="title"/>
          </p:nvPr>
        </p:nvSpPr>
        <p:spPr/>
        <p:txBody>
          <a:bodyPr/>
          <a:lstStyle/>
          <a:p>
            <a:r>
              <a:rPr lang="en-GB"/>
              <a:t>Icebreaker</a:t>
            </a:r>
          </a:p>
        </p:txBody>
      </p:sp>
      <p:sp>
        <p:nvSpPr>
          <p:cNvPr id="2" name="TextBox 1">
            <a:extLst>
              <a:ext uri="{FF2B5EF4-FFF2-40B4-BE49-F238E27FC236}">
                <a16:creationId xmlns:a16="http://schemas.microsoft.com/office/drawing/2014/main" id="{028D2041-EA89-4E66-21E4-54D4D41F57CD}"/>
              </a:ext>
            </a:extLst>
          </p:cNvPr>
          <p:cNvSpPr txBox="1"/>
          <p:nvPr/>
        </p:nvSpPr>
        <p:spPr>
          <a:xfrm>
            <a:off x="438041" y="976863"/>
            <a:ext cx="7308838"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t>Goal:</a:t>
            </a:r>
            <a:endParaRPr lang="en-US" sz="1600" b="1"/>
          </a:p>
          <a:p>
            <a:r>
              <a:rPr lang="en-GB" sz="1600"/>
              <a:t>Get yourself familiar with some of the basic features of MIRO, before we start the bigger exercises.</a:t>
            </a:r>
            <a:endParaRPr lang="en-GB" sz="1600" dirty="0"/>
          </a:p>
          <a:p>
            <a:endParaRPr lang="en-GB" sz="1600" b="1" dirty="0"/>
          </a:p>
          <a:p>
            <a:r>
              <a:rPr lang="en-GB" sz="1600" b="1" dirty="0"/>
              <a:t>Exercis</a:t>
            </a:r>
            <a:r>
              <a:rPr lang="en-GB" sz="1600" b="1"/>
              <a:t>e time: </a:t>
            </a:r>
            <a:r>
              <a:rPr lang="en-GB" sz="1600"/>
              <a:t>3 minutes</a:t>
            </a:r>
            <a:endParaRPr lang="en-GB" sz="1600" dirty="0"/>
          </a:p>
          <a:p>
            <a:endParaRPr lang="en-GB" sz="1600" b="1" dirty="0"/>
          </a:p>
          <a:p>
            <a:r>
              <a:rPr lang="en-GB" sz="1600" b="1"/>
              <a:t>Instructions:</a:t>
            </a:r>
            <a:endParaRPr lang="en-GB" sz="1600" b="1" dirty="0"/>
          </a:p>
          <a:p>
            <a:pPr marL="285750" indent="-285750">
              <a:buChar char="•"/>
            </a:pPr>
            <a:r>
              <a:rPr lang="en-GB" sz="1600" dirty="0"/>
              <a:t>Individually, copy and paste one of the </a:t>
            </a:r>
            <a:r>
              <a:rPr lang="en-GB" sz="1600" dirty="0" err="1"/>
              <a:t>post-it</a:t>
            </a:r>
            <a:r>
              <a:rPr lang="en-GB" sz="1600" dirty="0"/>
              <a:t> notes in the frame on the right</a:t>
            </a:r>
          </a:p>
          <a:p>
            <a:pPr marL="285750" indent="-285750">
              <a:buChar char="•"/>
            </a:pPr>
            <a:r>
              <a:rPr lang="en-GB" sz="1600" dirty="0"/>
              <a:t>In your copied </a:t>
            </a:r>
            <a:r>
              <a:rPr lang="en-GB" sz="1600" dirty="0" err="1"/>
              <a:t>post-it</a:t>
            </a:r>
            <a:r>
              <a:rPr lang="en-GB" sz="1600" dirty="0"/>
              <a:t> note, add a word or statement that describes a great service experience</a:t>
            </a:r>
          </a:p>
          <a:p>
            <a:pPr marL="285750" indent="-285750">
              <a:buChar char="•"/>
            </a:pPr>
            <a:r>
              <a:rPr lang="en-GB" sz="1600" dirty="0"/>
              <a:t>Add a smaller </a:t>
            </a:r>
            <a:r>
              <a:rPr lang="en-GB" sz="1600" dirty="0" err="1"/>
              <a:t>post-it</a:t>
            </a:r>
            <a:r>
              <a:rPr lang="en-GB" sz="1600" dirty="0"/>
              <a:t> note underneath with your name and organisation</a:t>
            </a:r>
          </a:p>
          <a:p>
            <a:pPr marL="285750" indent="-285750">
              <a:buChar char="•"/>
            </a:pPr>
            <a:r>
              <a:rPr lang="en-GB" sz="1600" dirty="0"/>
              <a:t>If you're feeling creative, change the colour of the </a:t>
            </a:r>
            <a:r>
              <a:rPr lang="en-GB" sz="1600" dirty="0" err="1"/>
              <a:t>post-it</a:t>
            </a:r>
            <a:r>
              <a:rPr lang="en-GB" sz="1600" dirty="0"/>
              <a:t> note, or you can even add emojis or gifs</a:t>
            </a:r>
          </a:p>
          <a:p>
            <a:endParaRPr lang="en-GB" sz="1600" dirty="0"/>
          </a:p>
          <a:p>
            <a:endParaRPr lang="en-GB" sz="1600" dirty="0"/>
          </a:p>
        </p:txBody>
      </p:sp>
    </p:spTree>
    <p:extLst>
      <p:ext uri="{BB962C8B-B14F-4D97-AF65-F5344CB8AC3E}">
        <p14:creationId xmlns:p14="http://schemas.microsoft.com/office/powerpoint/2010/main" val="9098363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0CF32-CB2B-7C18-3342-DFDA623C949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56EE3B-B725-C1BC-5682-58ACBEE83BAA}"/>
              </a:ext>
            </a:extLst>
          </p:cNvPr>
          <p:cNvSpPr>
            <a:spLocks noGrp="1"/>
          </p:cNvSpPr>
          <p:nvPr>
            <p:ph type="title"/>
          </p:nvPr>
        </p:nvSpPr>
        <p:spPr/>
        <p:txBody>
          <a:bodyPr/>
          <a:lstStyle/>
          <a:p>
            <a:r>
              <a:rPr lang="en-GB" sz="3000" b="0"/>
              <a:t>Exercise 1: </a:t>
            </a:r>
            <a:r>
              <a:rPr lang="en-GB" sz="3000"/>
              <a:t>Create an</a:t>
            </a:r>
            <a:r>
              <a:rPr lang="en-GB" sz="3000" dirty="0"/>
              <a:t> End User journey</a:t>
            </a:r>
          </a:p>
        </p:txBody>
      </p:sp>
      <p:sp>
        <p:nvSpPr>
          <p:cNvPr id="7" name="TextBox 6">
            <a:extLst>
              <a:ext uri="{FF2B5EF4-FFF2-40B4-BE49-F238E27FC236}">
                <a16:creationId xmlns:a16="http://schemas.microsoft.com/office/drawing/2014/main" id="{D4DF4C6B-E06D-7683-DA88-61614E43C7A5}"/>
              </a:ext>
            </a:extLst>
          </p:cNvPr>
          <p:cNvSpPr txBox="1"/>
          <p:nvPr/>
        </p:nvSpPr>
        <p:spPr>
          <a:xfrm>
            <a:off x="438041" y="976863"/>
            <a:ext cx="7444030"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t>Goal:</a:t>
            </a:r>
            <a:endParaRPr lang="en-US" b="1" dirty="0"/>
          </a:p>
          <a:p>
            <a:r>
              <a:rPr lang="en-GB" dirty="0"/>
              <a:t>With the other people in your breakout group, capture an example 'End user' service journey using the patterns from the Service Patterns Menu.</a:t>
            </a:r>
          </a:p>
          <a:p>
            <a:endParaRPr lang="en-GB" b="1" dirty="0"/>
          </a:p>
          <a:p>
            <a:r>
              <a:rPr lang="en-GB" b="1" dirty="0"/>
              <a:t>Exercise time: </a:t>
            </a:r>
            <a:r>
              <a:rPr lang="en-GB" dirty="0"/>
              <a:t>15 minutes</a:t>
            </a:r>
          </a:p>
          <a:p>
            <a:endParaRPr lang="en-GB" b="1" dirty="0"/>
          </a:p>
          <a:p>
            <a:r>
              <a:rPr lang="en-GB" b="1" dirty="0"/>
              <a:t>Instructions:</a:t>
            </a:r>
          </a:p>
          <a:p>
            <a:pPr marL="342900" indent="-342900">
              <a:buAutoNum type="arabicPeriod"/>
            </a:pPr>
            <a:r>
              <a:rPr lang="en-GB" sz="1200" dirty="0"/>
              <a:t>Find an 'animal themed' section on the MIRO board for your breakout group to use for the exercises</a:t>
            </a:r>
          </a:p>
          <a:p>
            <a:pPr marL="342900" indent="-342900">
              <a:buAutoNum type="arabicPeriod"/>
            </a:pPr>
            <a:r>
              <a:rPr lang="en-GB" sz="1200" dirty="0"/>
              <a:t>Select an example service journey from the 3 options to use as your service journey example. We've included links to the GOV.UK pages that support these services to help you map out the journey.</a:t>
            </a:r>
          </a:p>
          <a:p>
            <a:pPr marL="342900" indent="-342900">
              <a:buAutoNum type="arabicPeriod"/>
            </a:pPr>
            <a:r>
              <a:rPr lang="en-GB" sz="1200" dirty="0"/>
              <a:t>Add the name of your selected service to the grey box at the top of the 'Exercise 1' frame.</a:t>
            </a:r>
          </a:p>
          <a:p>
            <a:pPr marL="342900" indent="-342900">
              <a:buAutoNum type="arabicPeriod"/>
            </a:pPr>
            <a:r>
              <a:rPr lang="en-GB" sz="1200" dirty="0"/>
              <a:t>Start creating the service journey for your selected service in the </a:t>
            </a:r>
            <a:r>
              <a:rPr lang="en-GB" sz="1200" b="1" dirty="0"/>
              <a:t>'End User journey'</a:t>
            </a:r>
            <a:r>
              <a:rPr lang="en-GB" sz="1200" dirty="0"/>
              <a:t> frame. You'll do this by copying and pasting the service patterns into one of the two swim lanes: </a:t>
            </a:r>
            <a:r>
              <a:rPr lang="en-GB" sz="1200" b="1" dirty="0"/>
              <a:t>Happy path</a:t>
            </a:r>
            <a:r>
              <a:rPr lang="en-GB" sz="1200" dirty="0"/>
              <a:t> or </a:t>
            </a:r>
            <a:r>
              <a:rPr lang="en-GB" sz="1200" b="1" dirty="0"/>
              <a:t>Exceptions / alternatives / unhappy</a:t>
            </a:r>
          </a:p>
          <a:p>
            <a:pPr marL="342900" indent="-342900">
              <a:buAutoNum type="arabicPeriod"/>
            </a:pPr>
            <a:r>
              <a:rPr lang="en-GB" sz="1200" dirty="0"/>
              <a:t>As much as possible, try to use the pre-existing service patterns from the menu to build your journeys. Only add new ones if you feel it's absolutely necessary!!!</a:t>
            </a:r>
          </a:p>
          <a:p>
            <a:pPr marL="342900" indent="-342900">
              <a:buAutoNum type="arabicPeriod"/>
            </a:pPr>
            <a:r>
              <a:rPr lang="en-GB" sz="1200" dirty="0"/>
              <a:t>Don't forget this is just for practice to get you familiar with using the service patterns menu, it doesn't have to be perfect!</a:t>
            </a:r>
            <a:endParaRPr lang="en-GB" dirty="0"/>
          </a:p>
          <a:p>
            <a:pPr marL="285750" indent="-285750">
              <a:buAutoNum type="arabicPeriod"/>
            </a:pPr>
            <a:endParaRPr lang="en-GB" dirty="0"/>
          </a:p>
          <a:p>
            <a:endParaRPr lang="en-GB" dirty="0"/>
          </a:p>
          <a:p>
            <a:endParaRPr lang="en-GB" dirty="0"/>
          </a:p>
        </p:txBody>
      </p:sp>
    </p:spTree>
    <p:extLst>
      <p:ext uri="{BB962C8B-B14F-4D97-AF65-F5344CB8AC3E}">
        <p14:creationId xmlns:p14="http://schemas.microsoft.com/office/powerpoint/2010/main" val="2816551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2E7F6-EE13-4CE7-037C-C11064C24E8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6E40430-DA34-4B7A-608D-773392931A5F}"/>
              </a:ext>
            </a:extLst>
          </p:cNvPr>
          <p:cNvSpPr>
            <a:spLocks noGrp="1"/>
          </p:cNvSpPr>
          <p:nvPr>
            <p:ph type="title"/>
          </p:nvPr>
        </p:nvSpPr>
        <p:spPr>
          <a:xfrm>
            <a:off x="440100" y="345600"/>
            <a:ext cx="8363254" cy="415200"/>
          </a:xfrm>
        </p:spPr>
        <p:txBody>
          <a:bodyPr/>
          <a:lstStyle/>
          <a:p>
            <a:r>
              <a:rPr lang="en-GB" sz="3000" b="0" dirty="0"/>
              <a:t>Exercise 2: </a:t>
            </a:r>
            <a:r>
              <a:rPr lang="en-GB" sz="3000"/>
              <a:t>Create </a:t>
            </a:r>
            <a:r>
              <a:rPr lang="en-GB" sz="3000" dirty="0"/>
              <a:t>a</a:t>
            </a:r>
            <a:r>
              <a:rPr lang="en-GB" sz="3000"/>
              <a:t> Service Provider journey</a:t>
            </a:r>
            <a:endParaRPr lang="en-GB" sz="3000" dirty="0"/>
          </a:p>
        </p:txBody>
      </p:sp>
      <p:sp>
        <p:nvSpPr>
          <p:cNvPr id="7" name="TextBox 6">
            <a:extLst>
              <a:ext uri="{FF2B5EF4-FFF2-40B4-BE49-F238E27FC236}">
                <a16:creationId xmlns:a16="http://schemas.microsoft.com/office/drawing/2014/main" id="{4BAE841D-4916-CB29-8B7E-FF17B5C76188}"/>
              </a:ext>
            </a:extLst>
          </p:cNvPr>
          <p:cNvSpPr txBox="1"/>
          <p:nvPr/>
        </p:nvSpPr>
        <p:spPr>
          <a:xfrm>
            <a:off x="438041" y="976863"/>
            <a:ext cx="7308838" cy="3508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t>Goal:</a:t>
            </a:r>
            <a:endParaRPr lang="en-US"/>
          </a:p>
          <a:p>
            <a:r>
              <a:rPr lang="en-GB" dirty="0"/>
              <a:t>With the other people in your breakout room, capture an example 'Service Provider' journey using the patterns from the Service Patterns Menu. You'll be basing this on the same service as exercise 1.</a:t>
            </a:r>
            <a:endParaRPr lang="en-US" dirty="0"/>
          </a:p>
          <a:p>
            <a:endParaRPr lang="en-GB" dirty="0"/>
          </a:p>
          <a:p>
            <a:r>
              <a:rPr lang="en-GB" b="1"/>
              <a:t>Exercise time: </a:t>
            </a:r>
            <a:r>
              <a:rPr lang="en-GB"/>
              <a:t>10 minutes</a:t>
            </a:r>
          </a:p>
          <a:p>
            <a:endParaRPr lang="en-GB" dirty="0"/>
          </a:p>
          <a:p>
            <a:r>
              <a:rPr lang="en-GB" b="1"/>
              <a:t>Instructions:</a:t>
            </a:r>
            <a:endParaRPr lang="en-GB"/>
          </a:p>
          <a:p>
            <a:pPr marL="228600" indent="-228600">
              <a:buAutoNum type="arabicPeriod"/>
            </a:pPr>
            <a:r>
              <a:rPr lang="en-GB" sz="1200" dirty="0"/>
              <a:t>Start creating the journey in the </a:t>
            </a:r>
            <a:r>
              <a:rPr lang="en-GB" sz="1200" b="1" dirty="0"/>
              <a:t>'Service Provider journey'</a:t>
            </a:r>
            <a:r>
              <a:rPr lang="en-GB" sz="1200" dirty="0"/>
              <a:t> frame, by copying and pasting the service patterns into one of two </a:t>
            </a:r>
            <a:r>
              <a:rPr lang="en-GB" sz="1200" dirty="0" err="1"/>
              <a:t>swimlanes</a:t>
            </a:r>
            <a:r>
              <a:rPr lang="en-GB" sz="1200" dirty="0"/>
              <a:t>:</a:t>
            </a:r>
          </a:p>
          <a:p>
            <a:pPr marL="685800" lvl="2" indent="-228600">
              <a:buFont typeface="Wingdings"/>
              <a:buChar char="§"/>
            </a:pPr>
            <a:r>
              <a:rPr lang="en-GB" sz="1200" b="1"/>
              <a:t>Happy path:</a:t>
            </a:r>
            <a:r>
              <a:rPr lang="en-GB" sz="1200"/>
              <a:t> What are the common patterns that would happen for a service provider if everything went to plan?</a:t>
            </a:r>
            <a:endParaRPr lang="en-GB" sz="1200" dirty="0"/>
          </a:p>
          <a:p>
            <a:pPr marL="685800" lvl="2" indent="-228600">
              <a:buFont typeface="Wingdings"/>
              <a:buChar char="§"/>
            </a:pPr>
            <a:r>
              <a:rPr lang="en-GB" sz="1200" b="1"/>
              <a:t>Exceptions / alternatives / unhappy:</a:t>
            </a:r>
            <a:r>
              <a:rPr lang="en-GB" sz="1200"/>
              <a:t> What are the patterns that might appear for a service provider less commonly in the service journey?</a:t>
            </a:r>
            <a:endParaRPr lang="en-GB" sz="1200" dirty="0"/>
          </a:p>
          <a:p>
            <a:pPr marL="228600" indent="-228600">
              <a:buAutoNum type="arabicPeriod"/>
            </a:pPr>
            <a:r>
              <a:rPr lang="en-GB" sz="1200"/>
              <a:t>Your journey for Service Providers should primarily be made up of the purple patterns, but you may also need to use the other patterns from the service patterns menu.</a:t>
            </a:r>
            <a:endParaRPr lang="en-GB"/>
          </a:p>
          <a:p>
            <a:endParaRPr lang="en-GB" dirty="0"/>
          </a:p>
        </p:txBody>
      </p:sp>
    </p:spTree>
    <p:extLst>
      <p:ext uri="{BB962C8B-B14F-4D97-AF65-F5344CB8AC3E}">
        <p14:creationId xmlns:p14="http://schemas.microsoft.com/office/powerpoint/2010/main" val="242576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B5F76-0406-CE3D-D813-B8F4B533D21C}"/>
            </a:ext>
          </a:extLst>
        </p:cNvPr>
        <p:cNvGrpSpPr/>
        <p:nvPr/>
      </p:nvGrpSpPr>
      <p:grpSpPr>
        <a:xfrm>
          <a:off x="0" y="0"/>
          <a:ext cx="0" cy="0"/>
          <a:chOff x="0" y="0"/>
          <a:chExt cx="0" cy="0"/>
        </a:xfrm>
      </p:grpSpPr>
      <p:sp>
        <p:nvSpPr>
          <p:cNvPr id="9" name="Text Placeholder 4">
            <a:extLst>
              <a:ext uri="{FF2B5EF4-FFF2-40B4-BE49-F238E27FC236}">
                <a16:creationId xmlns:a16="http://schemas.microsoft.com/office/drawing/2014/main" id="{31857B20-A3F6-08C6-19CE-0AC083F4A991}"/>
              </a:ext>
            </a:extLst>
          </p:cNvPr>
          <p:cNvSpPr txBox="1">
            <a:spLocks noGrp="1"/>
          </p:cNvSpPr>
          <p:nvPr>
            <p:ph type="title" idx="4294967295"/>
          </p:nvPr>
        </p:nvSpPr>
        <p:spPr>
          <a:xfrm>
            <a:off x="279502" y="581989"/>
            <a:ext cx="8160339" cy="3519393"/>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lvl1pPr marL="457189" lvl="0" indent="-228594" algn="l" defTabSz="685800" rtl="0" eaLnBrk="1" latinLnBrk="0" hangingPunct="1">
              <a:lnSpc>
                <a:spcPct val="100000"/>
              </a:lnSpc>
              <a:spcBef>
                <a:spcPts val="500"/>
              </a:spcBef>
              <a:spcAft>
                <a:spcPts val="0"/>
              </a:spcAft>
              <a:buClr>
                <a:schemeClr val="dk1"/>
              </a:buClr>
              <a:buSzPts val="1700"/>
              <a:buFont typeface="Arial" panose="020B0604020202020204" pitchFamily="34" charset="0"/>
              <a:buNone/>
              <a:defRPr sz="2100" b="0" i="0" kern="1200">
                <a:solidFill>
                  <a:schemeClr val="tx1"/>
                </a:solidFill>
                <a:latin typeface="Arial"/>
                <a:ea typeface="+mn-ea"/>
                <a:cs typeface="Arial"/>
              </a:defRPr>
            </a:lvl1pPr>
            <a:lvl2pPr marL="914378" lvl="1" indent="-228594" algn="l" defTabSz="685800" rtl="0" eaLnBrk="1" latinLnBrk="0" hangingPunct="1">
              <a:lnSpc>
                <a:spcPct val="100000"/>
              </a:lnSpc>
              <a:spcBef>
                <a:spcPts val="500"/>
              </a:spcBef>
              <a:spcAft>
                <a:spcPts val="0"/>
              </a:spcAft>
              <a:buSzPts val="1700"/>
              <a:buFont typeface="Arial"/>
              <a:buNone/>
              <a:defRPr sz="1700" b="0" i="0" kern="1200">
                <a:solidFill>
                  <a:schemeClr val="dk1"/>
                </a:solidFill>
                <a:latin typeface="Arial"/>
                <a:ea typeface="Arial"/>
                <a:cs typeface="Arial"/>
                <a:sym typeface="Arial"/>
              </a:defRPr>
            </a:lvl2pPr>
            <a:lvl3pPr marL="1371566" lvl="2" indent="-336542" algn="l" defTabSz="685800" rtl="0" eaLnBrk="1" latinLnBrk="0" hangingPunct="1">
              <a:lnSpc>
                <a:spcPct val="100000"/>
              </a:lnSpc>
              <a:spcBef>
                <a:spcPts val="500"/>
              </a:spcBef>
              <a:spcAft>
                <a:spcPts val="0"/>
              </a:spcAft>
              <a:buSzPts val="1700"/>
              <a:buFont typeface="Arial" panose="020B0604020202020204" pitchFamily="34" charset="0"/>
              <a:buChar char="•"/>
              <a:defRPr sz="1700" b="0" i="0" kern="1200">
                <a:solidFill>
                  <a:schemeClr val="tx1"/>
                </a:solidFill>
                <a:latin typeface="Arial"/>
                <a:ea typeface="+mn-ea"/>
                <a:cs typeface="Arial"/>
              </a:defRPr>
            </a:lvl3pPr>
            <a:lvl4pPr marL="1828754" lvl="3" indent="-336542" algn="l" defTabSz="685800" rtl="0" eaLnBrk="1" latinLnBrk="0" hangingPunct="1">
              <a:lnSpc>
                <a:spcPct val="100000"/>
              </a:lnSpc>
              <a:spcBef>
                <a:spcPts val="500"/>
              </a:spcBef>
              <a:spcAft>
                <a:spcPts val="0"/>
              </a:spcAft>
              <a:buSzPts val="1700"/>
              <a:buFont typeface="Arial" panose="020B0604020202020204" pitchFamily="34" charset="0"/>
              <a:buChar char="•"/>
              <a:defRPr sz="1700" b="0" i="0" kern="1200">
                <a:solidFill>
                  <a:schemeClr val="tx1"/>
                </a:solidFill>
                <a:latin typeface="Arial"/>
                <a:ea typeface="+mn-ea"/>
                <a:cs typeface="Arial"/>
              </a:defRPr>
            </a:lvl4pPr>
            <a:lvl5pPr marL="2285943" lvl="4" indent="-336542" algn="l" defTabSz="685800" rtl="0" eaLnBrk="1" latinLnBrk="0" hangingPunct="1">
              <a:lnSpc>
                <a:spcPct val="100000"/>
              </a:lnSpc>
              <a:spcBef>
                <a:spcPts val="500"/>
              </a:spcBef>
              <a:spcAft>
                <a:spcPts val="0"/>
              </a:spcAft>
              <a:buSzPts val="1700"/>
              <a:buFont typeface="Arial" panose="020B0604020202020204" pitchFamily="34" charset="0"/>
              <a:buChar char="•"/>
              <a:defRPr sz="1700" b="0" i="0" kern="1200">
                <a:solidFill>
                  <a:schemeClr val="tx1"/>
                </a:solidFill>
                <a:latin typeface="Arial"/>
                <a:ea typeface="+mn-ea"/>
                <a:cs typeface="Arial"/>
              </a:defRPr>
            </a:lvl5pPr>
            <a:lvl6pPr marL="2743132" lvl="5" indent="-317492" algn="l" defTabSz="685800" rtl="0" eaLnBrk="1" latinLnBrk="0" hangingPunct="1">
              <a:lnSpc>
                <a:spcPct val="90000"/>
              </a:lnSpc>
              <a:spcBef>
                <a:spcPts val="500"/>
              </a:spcBef>
              <a:spcAft>
                <a:spcPts val="0"/>
              </a:spcAft>
              <a:buClr>
                <a:schemeClr val="dk1"/>
              </a:buClr>
              <a:buSzPts val="1400"/>
              <a:buFont typeface="Arial" panose="020B0604020202020204" pitchFamily="34" charset="0"/>
              <a:buChar char="•"/>
              <a:defRPr sz="1350" kern="1200">
                <a:solidFill>
                  <a:schemeClr val="tx1"/>
                </a:solidFill>
                <a:latin typeface="+mn-lt"/>
                <a:ea typeface="+mn-ea"/>
                <a:cs typeface="+mn-cs"/>
              </a:defRPr>
            </a:lvl6pPr>
            <a:lvl7pPr marL="3200320" lvl="6" indent="-317492" algn="l" defTabSz="685800" rtl="0" eaLnBrk="1" latinLnBrk="0" hangingPunct="1">
              <a:lnSpc>
                <a:spcPct val="90000"/>
              </a:lnSpc>
              <a:spcBef>
                <a:spcPts val="400"/>
              </a:spcBef>
              <a:spcAft>
                <a:spcPts val="0"/>
              </a:spcAft>
              <a:buClr>
                <a:schemeClr val="dk1"/>
              </a:buClr>
              <a:buSzPts val="1400"/>
              <a:buFont typeface="Arial" panose="020B0604020202020204" pitchFamily="34" charset="0"/>
              <a:buChar char="•"/>
              <a:defRPr sz="1350" kern="1200">
                <a:solidFill>
                  <a:schemeClr val="tx1"/>
                </a:solidFill>
                <a:latin typeface="+mn-lt"/>
                <a:ea typeface="+mn-ea"/>
                <a:cs typeface="+mn-cs"/>
              </a:defRPr>
            </a:lvl7pPr>
            <a:lvl8pPr marL="3657509" lvl="7" indent="-317492" algn="l" defTabSz="685800" rtl="0" eaLnBrk="1" latinLnBrk="0" hangingPunct="1">
              <a:lnSpc>
                <a:spcPct val="90000"/>
              </a:lnSpc>
              <a:spcBef>
                <a:spcPts val="400"/>
              </a:spcBef>
              <a:spcAft>
                <a:spcPts val="0"/>
              </a:spcAft>
              <a:buClr>
                <a:schemeClr val="dk1"/>
              </a:buClr>
              <a:buSzPts val="1400"/>
              <a:buFont typeface="Arial" panose="020B0604020202020204" pitchFamily="34" charset="0"/>
              <a:buChar char="•"/>
              <a:defRPr sz="1350" kern="1200">
                <a:solidFill>
                  <a:schemeClr val="tx1"/>
                </a:solidFill>
                <a:latin typeface="+mn-lt"/>
                <a:ea typeface="+mn-ea"/>
                <a:cs typeface="+mn-cs"/>
              </a:defRPr>
            </a:lvl8pPr>
            <a:lvl9pPr marL="4114697" lvl="8" indent="-317492" algn="l" defTabSz="685800" rtl="0" eaLnBrk="1" latinLnBrk="0" hangingPunct="1">
              <a:lnSpc>
                <a:spcPct val="90000"/>
              </a:lnSpc>
              <a:spcBef>
                <a:spcPts val="400"/>
              </a:spcBef>
              <a:spcAft>
                <a:spcPts val="0"/>
              </a:spcAft>
              <a:buClr>
                <a:schemeClr val="dk1"/>
              </a:buClr>
              <a:buSzPts val="1400"/>
              <a:buFont typeface="Arial" panose="020B0604020202020204" pitchFamily="34" charset="0"/>
              <a:buChar char="•"/>
              <a:defRPr sz="1350" kern="1200">
                <a:solidFill>
                  <a:schemeClr val="tx1"/>
                </a:solidFill>
                <a:latin typeface="+mn-lt"/>
                <a:ea typeface="+mn-ea"/>
                <a:cs typeface="+mn-cs"/>
              </a:defRPr>
            </a:lvl9pPr>
          </a:lstStyle>
          <a:p>
            <a:pPr marL="227965" marR="0" lvl="0" indent="0" algn="ctr" defTabSz="685800" rtl="0" eaLnBrk="1" fontAlgn="auto" latinLnBrk="0" hangingPunct="1">
              <a:lnSpc>
                <a:spcPct val="100000"/>
              </a:lnSpc>
              <a:spcBef>
                <a:spcPts val="500"/>
              </a:spcBef>
              <a:spcAft>
                <a:spcPts val="0"/>
              </a:spcAft>
              <a:buClr>
                <a:schemeClr val="dk1"/>
              </a:buClr>
              <a:buSzPts val="1700"/>
              <a:buFont typeface="Arial" panose="020B0604020202020204" pitchFamily="34" charset="0"/>
              <a:buNone/>
              <a:tabLst/>
              <a:defRPr/>
            </a:pPr>
            <a:r>
              <a:rPr kumimoji="0" lang="en-GB" sz="4800" b="1" i="0" u="none" strike="noStrike" kern="1200" cap="none" spc="0" normalizeH="0" baseline="0" noProof="0" dirty="0">
                <a:ln>
                  <a:noFill/>
                </a:ln>
                <a:solidFill>
                  <a:srgbClr val="33345B"/>
                </a:solidFill>
                <a:effectLst/>
                <a:uLnTx/>
                <a:uFillTx/>
                <a:latin typeface="Arial"/>
                <a:ea typeface="+mn-ea"/>
                <a:cs typeface="Arial"/>
                <a:sym typeface="Arial"/>
              </a:rPr>
              <a:t>Reflections</a:t>
            </a:r>
          </a:p>
        </p:txBody>
      </p:sp>
    </p:spTree>
    <p:extLst>
      <p:ext uri="{BB962C8B-B14F-4D97-AF65-F5344CB8AC3E}">
        <p14:creationId xmlns:p14="http://schemas.microsoft.com/office/powerpoint/2010/main" val="1500413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88C39-3CDF-EBA1-BFDE-F049B748720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9C76D1-F77A-3487-4691-EDBF5039B80A}"/>
              </a:ext>
            </a:extLst>
          </p:cNvPr>
          <p:cNvSpPr>
            <a:spLocks noGrp="1"/>
          </p:cNvSpPr>
          <p:nvPr>
            <p:ph type="title"/>
          </p:nvPr>
        </p:nvSpPr>
        <p:spPr/>
        <p:txBody>
          <a:bodyPr/>
          <a:lstStyle/>
          <a:p>
            <a:r>
              <a:rPr lang="en-GB"/>
              <a:t>Summary</a:t>
            </a:r>
          </a:p>
        </p:txBody>
      </p:sp>
      <p:sp>
        <p:nvSpPr>
          <p:cNvPr id="5" name="Text Placeholder 4">
            <a:extLst>
              <a:ext uri="{FF2B5EF4-FFF2-40B4-BE49-F238E27FC236}">
                <a16:creationId xmlns:a16="http://schemas.microsoft.com/office/drawing/2014/main" id="{325C7C25-7AB7-6FE3-EA31-03C799B363D2}"/>
              </a:ext>
            </a:extLst>
          </p:cNvPr>
          <p:cNvSpPr>
            <a:spLocks noGrp="1"/>
          </p:cNvSpPr>
          <p:nvPr>
            <p:ph type="body" idx="1"/>
          </p:nvPr>
        </p:nvSpPr>
        <p:spPr>
          <a:xfrm>
            <a:off x="313199" y="1212574"/>
            <a:ext cx="7670595" cy="3172826"/>
          </a:xfrm>
        </p:spPr>
        <p:txBody>
          <a:bodyPr/>
          <a:lstStyle/>
          <a:p>
            <a:pPr marL="228595" indent="0"/>
            <a:r>
              <a:rPr lang="en-GB" sz="2000" dirty="0"/>
              <a:t>You can:</a:t>
            </a:r>
          </a:p>
          <a:p>
            <a:pPr marL="228595" indent="0"/>
            <a:endParaRPr lang="en-GB" sz="2000" dirty="0"/>
          </a:p>
          <a:p>
            <a:pPr marL="571495" indent="-342900">
              <a:buFont typeface="Arial" panose="020B0604020202020204" pitchFamily="34" charset="0"/>
              <a:buChar char="•"/>
            </a:pPr>
            <a:r>
              <a:rPr lang="en-GB" sz="2000" dirty="0"/>
              <a:t>Describe what service patterns are, and their uses</a:t>
            </a:r>
          </a:p>
          <a:p>
            <a:pPr marL="571495" indent="-342900">
              <a:buFont typeface="Arial" panose="020B0604020202020204" pitchFamily="34" charset="0"/>
              <a:buChar char="•"/>
            </a:pPr>
            <a:r>
              <a:rPr lang="en-GB" sz="2000" dirty="0"/>
              <a:t>Create user journeys using service patterns</a:t>
            </a:r>
          </a:p>
          <a:p>
            <a:pPr marL="571495" indent="-342900">
              <a:buFont typeface="Arial" panose="020B0604020202020204" pitchFamily="34" charset="0"/>
              <a:buChar char="•"/>
            </a:pPr>
            <a:r>
              <a:rPr lang="en-GB" sz="2000" dirty="0"/>
              <a:t>Think about what to do next with service patterns</a:t>
            </a:r>
          </a:p>
        </p:txBody>
      </p:sp>
    </p:spTree>
    <p:extLst>
      <p:ext uri="{BB962C8B-B14F-4D97-AF65-F5344CB8AC3E}">
        <p14:creationId xmlns:p14="http://schemas.microsoft.com/office/powerpoint/2010/main" val="2957110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127C1-FF74-7BCD-90C1-08BFD3356AD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FEC8DA-9B2B-DFA1-3192-E1FC8E952CF0}"/>
              </a:ext>
            </a:extLst>
          </p:cNvPr>
          <p:cNvSpPr>
            <a:spLocks noGrp="1"/>
          </p:cNvSpPr>
          <p:nvPr>
            <p:ph type="title"/>
          </p:nvPr>
        </p:nvSpPr>
        <p:spPr/>
        <p:txBody>
          <a:bodyPr/>
          <a:lstStyle/>
          <a:p>
            <a:r>
              <a:rPr lang="en-GB"/>
              <a:t>Outline of session</a:t>
            </a:r>
          </a:p>
        </p:txBody>
      </p:sp>
      <p:sp>
        <p:nvSpPr>
          <p:cNvPr id="5" name="Text Placeholder 4">
            <a:extLst>
              <a:ext uri="{FF2B5EF4-FFF2-40B4-BE49-F238E27FC236}">
                <a16:creationId xmlns:a16="http://schemas.microsoft.com/office/drawing/2014/main" id="{04C2D35B-03D9-CD4B-C54E-6021C3D739BF}"/>
              </a:ext>
            </a:extLst>
          </p:cNvPr>
          <p:cNvSpPr>
            <a:spLocks noGrp="1"/>
          </p:cNvSpPr>
          <p:nvPr>
            <p:ph type="body" idx="1"/>
          </p:nvPr>
        </p:nvSpPr>
        <p:spPr>
          <a:xfrm>
            <a:off x="313199" y="1212574"/>
            <a:ext cx="8115301" cy="3172826"/>
          </a:xfrm>
        </p:spPr>
        <p:txBody>
          <a:bodyPr/>
          <a:lstStyle/>
          <a:p>
            <a:pPr marL="571495" indent="-342900">
              <a:buFont typeface="Arial" panose="020B0604020202020204" pitchFamily="34" charset="0"/>
              <a:buChar char="•"/>
            </a:pPr>
            <a:r>
              <a:rPr lang="en-GB" sz="2000"/>
              <a:t>What are service patterns?</a:t>
            </a:r>
          </a:p>
          <a:p>
            <a:pPr marL="571495" indent="-342900">
              <a:buFont typeface="Arial" panose="020B0604020202020204" pitchFamily="34" charset="0"/>
              <a:buChar char="•"/>
            </a:pPr>
            <a:r>
              <a:rPr lang="en-GB" sz="2000"/>
              <a:t>Introduction to our service pattern library</a:t>
            </a:r>
          </a:p>
          <a:p>
            <a:pPr marL="571495" indent="-342900">
              <a:buFont typeface="Arial" panose="020B0604020202020204" pitchFamily="34" charset="0"/>
              <a:buChar char="•"/>
            </a:pPr>
            <a:r>
              <a:rPr lang="en-GB" sz="2000" b="1"/>
              <a:t>Activity: </a:t>
            </a:r>
            <a:r>
              <a:rPr lang="en-GB" sz="2000"/>
              <a:t>build a service pattern journey</a:t>
            </a:r>
          </a:p>
          <a:p>
            <a:pPr marL="571495" indent="-342900">
              <a:buFont typeface="Arial" panose="020B0604020202020204" pitchFamily="34" charset="0"/>
              <a:buChar char="•"/>
            </a:pPr>
            <a:r>
              <a:rPr lang="en-GB" sz="2000"/>
              <a:t>Reflection &amp; feedback</a:t>
            </a:r>
          </a:p>
          <a:p>
            <a:pPr marL="571495" indent="-342900">
              <a:buFont typeface="Arial" panose="020B0604020202020204" pitchFamily="34" charset="0"/>
              <a:buChar char="•"/>
            </a:pPr>
            <a:r>
              <a:rPr lang="en-GB" sz="2000"/>
              <a:t>Resources</a:t>
            </a:r>
          </a:p>
          <a:p>
            <a:pPr marL="571495" indent="-342900">
              <a:buFont typeface="Arial" panose="020B0604020202020204" pitchFamily="34" charset="0"/>
              <a:buChar char="•"/>
            </a:pPr>
            <a:r>
              <a:rPr lang="en-GB" sz="2000"/>
              <a:t>Q&amp;A</a:t>
            </a:r>
          </a:p>
        </p:txBody>
      </p:sp>
    </p:spTree>
    <p:extLst>
      <p:ext uri="{BB962C8B-B14F-4D97-AF65-F5344CB8AC3E}">
        <p14:creationId xmlns:p14="http://schemas.microsoft.com/office/powerpoint/2010/main" val="1180686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20A3F-0497-01A5-FD32-5C17A7FE82CC}"/>
              </a:ext>
            </a:extLst>
          </p:cNvPr>
          <p:cNvSpPr>
            <a:spLocks noGrp="1"/>
          </p:cNvSpPr>
          <p:nvPr>
            <p:ph type="title"/>
          </p:nvPr>
        </p:nvSpPr>
        <p:spPr/>
        <p:txBody>
          <a:bodyPr/>
          <a:lstStyle/>
          <a:p>
            <a:r>
              <a:rPr lang="en-GB" dirty="0"/>
              <a:t>Resources</a:t>
            </a:r>
          </a:p>
        </p:txBody>
      </p:sp>
    </p:spTree>
    <p:extLst>
      <p:ext uri="{BB962C8B-B14F-4D97-AF65-F5344CB8AC3E}">
        <p14:creationId xmlns:p14="http://schemas.microsoft.com/office/powerpoint/2010/main" val="3241513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E25AA-AB7C-A3E3-548B-58BA9DFA46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EA27D1-366C-DCAC-3FDF-0D837DA886AC}"/>
              </a:ext>
            </a:extLst>
          </p:cNvPr>
          <p:cNvSpPr>
            <a:spLocks noGrp="1"/>
          </p:cNvSpPr>
          <p:nvPr>
            <p:ph type="title"/>
          </p:nvPr>
        </p:nvSpPr>
        <p:spPr/>
        <p:txBody>
          <a:bodyPr/>
          <a:lstStyle/>
          <a:p>
            <a:r>
              <a:rPr lang="en-GB" dirty="0"/>
              <a:t>Service patterns menu</a:t>
            </a:r>
          </a:p>
        </p:txBody>
      </p:sp>
      <p:sp>
        <p:nvSpPr>
          <p:cNvPr id="5" name="Text Placeholder 4">
            <a:extLst>
              <a:ext uri="{FF2B5EF4-FFF2-40B4-BE49-F238E27FC236}">
                <a16:creationId xmlns:a16="http://schemas.microsoft.com/office/drawing/2014/main" id="{21A3D5DD-03BD-F7F0-67A7-081F424468BF}"/>
              </a:ext>
            </a:extLst>
          </p:cNvPr>
          <p:cNvSpPr>
            <a:spLocks noGrp="1"/>
          </p:cNvSpPr>
          <p:nvPr>
            <p:ph type="body" idx="1"/>
          </p:nvPr>
        </p:nvSpPr>
        <p:spPr>
          <a:xfrm>
            <a:off x="313199" y="1212574"/>
            <a:ext cx="8343784" cy="3172826"/>
          </a:xfrm>
        </p:spPr>
        <p:txBody>
          <a:bodyPr/>
          <a:lstStyle/>
          <a:p>
            <a:pPr marL="228595" indent="0"/>
            <a:endParaRPr lang="en-GB" sz="2800" dirty="0">
              <a:hlinkClick r:id="rId3"/>
            </a:endParaRPr>
          </a:p>
          <a:p>
            <a:pPr marL="228595" indent="0"/>
            <a:r>
              <a:rPr lang="en-GB" sz="2800" dirty="0">
                <a:hlinkClick r:id="rId4"/>
              </a:rPr>
              <a:t>https://miro.com/app/board/uXjVG2fEdMQ=/?share_link_id=575024582228</a:t>
            </a:r>
            <a:endParaRPr lang="en-GB" sz="2800" dirty="0"/>
          </a:p>
          <a:p>
            <a:pPr marL="228595" indent="0"/>
            <a:endParaRPr lang="en-GB" sz="2800" b="1" u="sng" dirty="0"/>
          </a:p>
          <a:p>
            <a:pPr marL="228595" indent="0"/>
            <a:r>
              <a:rPr lang="en-GB" sz="2800" dirty="0">
                <a:sym typeface="Wingdings" pitchFamily="2" charset="2"/>
              </a:rPr>
              <a:t>password = </a:t>
            </a:r>
            <a:r>
              <a:rPr lang="en-GB" sz="2800" b="1" dirty="0"/>
              <a:t>sdingov2026</a:t>
            </a:r>
          </a:p>
          <a:p>
            <a:pPr marL="228595" indent="0"/>
            <a:endParaRPr lang="en-GB" sz="2800" b="1" u="sng" dirty="0"/>
          </a:p>
        </p:txBody>
      </p:sp>
    </p:spTree>
    <p:extLst>
      <p:ext uri="{BB962C8B-B14F-4D97-AF65-F5344CB8AC3E}">
        <p14:creationId xmlns:p14="http://schemas.microsoft.com/office/powerpoint/2010/main" val="3288562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897E4-FB70-BB7D-7EE7-E5DAE86AE6F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40CF64-D66F-1AF0-26FB-A4428E4FC6E5}"/>
              </a:ext>
            </a:extLst>
          </p:cNvPr>
          <p:cNvSpPr>
            <a:spLocks noGrp="1"/>
          </p:cNvSpPr>
          <p:nvPr>
            <p:ph type="title"/>
          </p:nvPr>
        </p:nvSpPr>
        <p:spPr/>
        <p:txBody>
          <a:bodyPr/>
          <a:lstStyle/>
          <a:p>
            <a:r>
              <a:rPr lang="en-GB" dirty="0"/>
              <a:t>Community</a:t>
            </a:r>
          </a:p>
        </p:txBody>
      </p:sp>
      <p:sp>
        <p:nvSpPr>
          <p:cNvPr id="5" name="Text Placeholder 4">
            <a:extLst>
              <a:ext uri="{FF2B5EF4-FFF2-40B4-BE49-F238E27FC236}">
                <a16:creationId xmlns:a16="http://schemas.microsoft.com/office/drawing/2014/main" id="{F190AF82-F583-AADD-19C6-E69BA6E6A85C}"/>
              </a:ext>
            </a:extLst>
          </p:cNvPr>
          <p:cNvSpPr>
            <a:spLocks noGrp="1"/>
          </p:cNvSpPr>
          <p:nvPr>
            <p:ph type="body" idx="1"/>
          </p:nvPr>
        </p:nvSpPr>
        <p:spPr>
          <a:xfrm>
            <a:off x="313199" y="1212574"/>
            <a:ext cx="8343784" cy="3172826"/>
          </a:xfrm>
        </p:spPr>
        <p:txBody>
          <a:bodyPr/>
          <a:lstStyle/>
          <a:p>
            <a:pPr marL="228595" indent="0"/>
            <a:r>
              <a:rPr lang="en-GB" sz="2400" dirty="0"/>
              <a:t>Mailing list:</a:t>
            </a:r>
            <a:endParaRPr lang="en-GB" sz="2400" b="1" u="sng" dirty="0"/>
          </a:p>
          <a:p>
            <a:pPr marL="228595" indent="0"/>
            <a:r>
              <a:rPr lang="en-GB" sz="2400" dirty="0">
                <a:hlinkClick r:id="rId3"/>
              </a:rPr>
              <a:t>https://subscribepage.io/servicepatternsuk</a:t>
            </a:r>
          </a:p>
          <a:p>
            <a:pPr marL="228595" indent="0"/>
            <a:endParaRPr lang="en-GB" sz="2400" dirty="0">
              <a:hlinkClick r:id="rId3"/>
            </a:endParaRPr>
          </a:p>
          <a:p>
            <a:pPr marL="228595" indent="0"/>
            <a:endParaRPr lang="en-GB" sz="2400" dirty="0">
              <a:hlinkClick r:id="rId3"/>
            </a:endParaRPr>
          </a:p>
          <a:p>
            <a:pPr marL="228595" indent="0"/>
            <a:r>
              <a:rPr lang="en-GB" sz="2400" dirty="0"/>
              <a:t>Resources:</a:t>
            </a:r>
            <a:endParaRPr lang="en-GB" sz="2400" dirty="0">
              <a:hlinkClick r:id="rId3"/>
            </a:endParaRPr>
          </a:p>
          <a:p>
            <a:pPr marL="228595" indent="0"/>
            <a:r>
              <a:rPr lang="en-GB" sz="2400" u="sng" dirty="0">
                <a:hlinkClick r:id="rId3"/>
              </a:rPr>
              <a:t>https://resources.servicepatterns.uk/</a:t>
            </a:r>
            <a:endParaRPr lang="en-GB" sz="2400" u="sng" dirty="0"/>
          </a:p>
        </p:txBody>
      </p:sp>
    </p:spTree>
    <p:extLst>
      <p:ext uri="{BB962C8B-B14F-4D97-AF65-F5344CB8AC3E}">
        <p14:creationId xmlns:p14="http://schemas.microsoft.com/office/powerpoint/2010/main" val="2633969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0B4FC-4DDF-A855-C770-75AF27F4F5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E5ABDE-809E-B02C-0FFE-712A9B46EA12}"/>
              </a:ext>
            </a:extLst>
          </p:cNvPr>
          <p:cNvSpPr>
            <a:spLocks noGrp="1"/>
          </p:cNvSpPr>
          <p:nvPr>
            <p:ph type="title"/>
          </p:nvPr>
        </p:nvSpPr>
        <p:spPr/>
        <p:txBody>
          <a:bodyPr/>
          <a:lstStyle/>
          <a:p>
            <a:r>
              <a:rPr lang="en-GB"/>
              <a:t>Join our next community call</a:t>
            </a:r>
          </a:p>
        </p:txBody>
      </p:sp>
      <p:sp>
        <p:nvSpPr>
          <p:cNvPr id="5" name="Text Placeholder 4">
            <a:extLst>
              <a:ext uri="{FF2B5EF4-FFF2-40B4-BE49-F238E27FC236}">
                <a16:creationId xmlns:a16="http://schemas.microsoft.com/office/drawing/2014/main" id="{9F8BEC34-641B-F00E-C1C5-21B82DC6C547}"/>
              </a:ext>
            </a:extLst>
          </p:cNvPr>
          <p:cNvSpPr>
            <a:spLocks noGrp="1"/>
          </p:cNvSpPr>
          <p:nvPr>
            <p:ph type="body" idx="1"/>
          </p:nvPr>
        </p:nvSpPr>
        <p:spPr>
          <a:xfrm>
            <a:off x="313199" y="1212574"/>
            <a:ext cx="8343784" cy="3172826"/>
          </a:xfrm>
        </p:spPr>
        <p:txBody>
          <a:bodyPr/>
          <a:lstStyle/>
          <a:p>
            <a:pPr marL="228595" indent="0" algn="ctr"/>
            <a:r>
              <a:rPr lang="en-GB" sz="2800" dirty="0"/>
              <a:t>Online</a:t>
            </a:r>
          </a:p>
          <a:p>
            <a:pPr marL="228595" indent="0" algn="ctr"/>
            <a:endParaRPr lang="en-GB" sz="2800" dirty="0"/>
          </a:p>
          <a:p>
            <a:pPr marL="228595" indent="0" algn="ctr"/>
            <a:r>
              <a:rPr lang="en-GB" sz="2800" dirty="0"/>
              <a:t>Thursday 26</a:t>
            </a:r>
            <a:r>
              <a:rPr lang="en-GB" sz="2800" baseline="30000" dirty="0"/>
              <a:t>th</a:t>
            </a:r>
            <a:r>
              <a:rPr lang="en-GB" sz="2800" dirty="0"/>
              <a:t> March 12:00– 13:00</a:t>
            </a:r>
          </a:p>
          <a:p>
            <a:pPr marL="228595" indent="0" algn="ctr"/>
            <a:endParaRPr lang="en-GB" sz="2800" b="1" u="sng" dirty="0"/>
          </a:p>
          <a:p>
            <a:pPr marL="228595" indent="0" algn="ctr"/>
            <a:r>
              <a:rPr lang="en-GB" sz="2800" b="1" dirty="0">
                <a:hlinkClick r:id="rId3"/>
              </a:rPr>
              <a:t>Register here</a:t>
            </a:r>
            <a:endParaRPr lang="en-GB" sz="2800" b="1" u="sng" dirty="0"/>
          </a:p>
        </p:txBody>
      </p:sp>
    </p:spTree>
    <p:extLst>
      <p:ext uri="{BB962C8B-B14F-4D97-AF65-F5344CB8AC3E}">
        <p14:creationId xmlns:p14="http://schemas.microsoft.com/office/powerpoint/2010/main" val="41654131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B43AC-0D06-9B0C-C6C2-3530B484DDB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9A87ED0-2996-477A-03DC-8676C17149B3}"/>
              </a:ext>
            </a:extLst>
          </p:cNvPr>
          <p:cNvSpPr>
            <a:spLocks noGrp="1"/>
          </p:cNvSpPr>
          <p:nvPr>
            <p:ph type="title" idx="4294967295"/>
          </p:nvPr>
        </p:nvSpPr>
        <p:spPr>
          <a:xfrm>
            <a:off x="279502" y="605801"/>
            <a:ext cx="8584995" cy="3495581"/>
          </a:xfrm>
          <a:prstGeom prst="rect">
            <a:avLst/>
          </a:prstGeom>
          <a:noFill/>
          <a:ln>
            <a:noFill/>
            <a:prstDash/>
          </a:ln>
          <a:effectLst/>
        </p:spPr>
        <p:txBody>
          <a:bodyPr rot="0" spcFirstLastPara="1" vertOverflow="overflow" horzOverflow="overflow" vert="horz" wrap="square" lIns="0" tIns="0" rIns="0" bIns="0" numCol="1" spcCol="0" rtlCol="0" fromWordArt="0" anchor="ctr" anchorCtr="0" forceAA="0" compatLnSpc="1">
            <a:prstTxWarp prst="textNoShape">
              <a:avLst/>
            </a:prstTxWarp>
            <a:noAutofit/>
          </a:bodyPr>
          <a:lstStyle/>
          <a:p>
            <a:pPr marL="228595" marR="0" lvl="0" indent="0" algn="ctr" defTabSz="685800" rtl="0" eaLnBrk="1" fontAlgn="auto" latinLnBrk="0" hangingPunct="1">
              <a:lnSpc>
                <a:spcPct val="100000"/>
              </a:lnSpc>
              <a:spcBef>
                <a:spcPts val="500"/>
              </a:spcBef>
              <a:spcAft>
                <a:spcPts val="0"/>
              </a:spcAft>
              <a:buClr>
                <a:schemeClr val="dk1"/>
              </a:buClr>
              <a:buSzPts val="1700"/>
              <a:buFont typeface="Arial" panose="020B0604020202020204" pitchFamily="34" charset="0"/>
              <a:buNone/>
              <a:tabLst/>
              <a:defRPr/>
            </a:pPr>
            <a:r>
              <a:rPr kumimoji="0" lang="en-GB" sz="5400" b="0" i="0" u="none" strike="noStrike" kern="1200" cap="none" spc="0" normalizeH="0" baseline="0" noProof="0" dirty="0">
                <a:ln>
                  <a:noFill/>
                </a:ln>
                <a:solidFill>
                  <a:schemeClr val="tx1"/>
                </a:solidFill>
                <a:effectLst/>
                <a:uLnTx/>
                <a:uFillTx/>
                <a:latin typeface="Arial"/>
                <a:ea typeface="+mn-ea"/>
                <a:cs typeface="Arial"/>
              </a:rPr>
              <a:t>Q&amp;A</a:t>
            </a:r>
          </a:p>
        </p:txBody>
      </p:sp>
    </p:spTree>
    <p:extLst>
      <p:ext uri="{BB962C8B-B14F-4D97-AF65-F5344CB8AC3E}">
        <p14:creationId xmlns:p14="http://schemas.microsoft.com/office/powerpoint/2010/main" val="486390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857C3-348D-3583-E94C-2054F732B88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F35E9B-3816-6EE8-56BD-2826CDFE8081}"/>
              </a:ext>
            </a:extLst>
          </p:cNvPr>
          <p:cNvSpPr>
            <a:spLocks noGrp="1"/>
          </p:cNvSpPr>
          <p:nvPr>
            <p:ph type="title"/>
          </p:nvPr>
        </p:nvSpPr>
        <p:spPr/>
        <p:txBody>
          <a:bodyPr/>
          <a:lstStyle/>
          <a:p>
            <a:r>
              <a:rPr lang="en-GB" dirty="0"/>
              <a:t>Thanks!</a:t>
            </a:r>
          </a:p>
        </p:txBody>
      </p:sp>
      <p:sp>
        <p:nvSpPr>
          <p:cNvPr id="5" name="Text Placeholder 4">
            <a:extLst>
              <a:ext uri="{FF2B5EF4-FFF2-40B4-BE49-F238E27FC236}">
                <a16:creationId xmlns:a16="http://schemas.microsoft.com/office/drawing/2014/main" id="{A893CDFF-DAE1-2ACA-E17C-8D770A09AF6C}"/>
              </a:ext>
            </a:extLst>
          </p:cNvPr>
          <p:cNvSpPr>
            <a:spLocks noGrp="1"/>
          </p:cNvSpPr>
          <p:nvPr>
            <p:ph type="body" idx="1"/>
          </p:nvPr>
        </p:nvSpPr>
        <p:spPr>
          <a:xfrm>
            <a:off x="313199" y="1212574"/>
            <a:ext cx="8343784" cy="3172826"/>
          </a:xfrm>
        </p:spPr>
        <p:txBody>
          <a:bodyPr/>
          <a:lstStyle/>
          <a:p>
            <a:pPr marL="228595" indent="0"/>
            <a:r>
              <a:rPr lang="en-GB" sz="1400" dirty="0"/>
              <a:t>Copy of the </a:t>
            </a:r>
            <a:r>
              <a:rPr lang="en-GB" sz="1400" b="1" dirty="0"/>
              <a:t>service patterns menu</a:t>
            </a:r>
            <a:r>
              <a:rPr lang="en-GB" sz="1400" b="1" dirty="0">
                <a:sym typeface="Wingdings" pitchFamily="2" charset="2"/>
              </a:rPr>
              <a:t> </a:t>
            </a:r>
            <a:r>
              <a:rPr lang="en-GB" sz="1400" dirty="0">
                <a:sym typeface="Wingdings" pitchFamily="2" charset="2"/>
              </a:rPr>
              <a:t>(password = </a:t>
            </a:r>
            <a:r>
              <a:rPr lang="en-GB" sz="1400" b="1" dirty="0"/>
              <a:t>sdingov2026 </a:t>
            </a:r>
            <a:r>
              <a:rPr lang="en-GB" sz="1400" dirty="0"/>
              <a:t>):</a:t>
            </a:r>
          </a:p>
          <a:p>
            <a:pPr marL="228595" indent="0"/>
            <a:r>
              <a:rPr lang="en-GB" sz="1400" dirty="0">
                <a:hlinkClick r:id="rId3"/>
              </a:rPr>
              <a:t>https://miro.com/app/board/uXjVG2fEdMQ=/?share_link_id=575024582228</a:t>
            </a:r>
            <a:endParaRPr lang="en-GB" sz="1400" dirty="0"/>
          </a:p>
          <a:p>
            <a:pPr marL="228595" indent="0"/>
            <a:endParaRPr lang="en-GB" sz="1400" dirty="0"/>
          </a:p>
          <a:p>
            <a:pPr marL="228595" indent="0"/>
            <a:r>
              <a:rPr lang="en-GB" sz="1400" dirty="0"/>
              <a:t>Resources:</a:t>
            </a:r>
            <a:endParaRPr lang="en-GB" sz="1400" dirty="0">
              <a:hlinkClick r:id="rId4"/>
            </a:endParaRPr>
          </a:p>
          <a:p>
            <a:pPr marL="228595" indent="0"/>
            <a:r>
              <a:rPr lang="en-GB" sz="1400" u="sng" dirty="0">
                <a:hlinkClick r:id="rId4"/>
              </a:rPr>
              <a:t>https://resources.servicepatterns.uk/</a:t>
            </a:r>
            <a:endParaRPr lang="en-GB" sz="1400" u="sng" dirty="0"/>
          </a:p>
          <a:p>
            <a:pPr marL="228595" indent="0"/>
            <a:endParaRPr lang="en-GB" sz="1400" dirty="0"/>
          </a:p>
          <a:p>
            <a:pPr marL="228595" indent="0"/>
            <a:r>
              <a:rPr lang="en-GB" sz="1400" dirty="0"/>
              <a:t>Mailing list:</a:t>
            </a:r>
            <a:endParaRPr lang="en-GB" sz="1400" b="1" u="sng" dirty="0"/>
          </a:p>
          <a:p>
            <a:pPr marL="228595" indent="0"/>
            <a:r>
              <a:rPr lang="en-GB" sz="1400" dirty="0">
                <a:hlinkClick r:id="rId4"/>
              </a:rPr>
              <a:t>https://subscribepage.io/servicepatternsuk</a:t>
            </a:r>
          </a:p>
          <a:p>
            <a:pPr marL="228595" indent="0"/>
            <a:endParaRPr lang="en-GB" sz="1400" dirty="0">
              <a:hlinkClick r:id="rId4"/>
            </a:endParaRPr>
          </a:p>
          <a:p>
            <a:pPr marL="228595" indent="0"/>
            <a:r>
              <a:rPr lang="en-GB" sz="1400" dirty="0"/>
              <a:t>Next community call:</a:t>
            </a:r>
            <a:endParaRPr lang="en-GB" sz="1400" dirty="0">
              <a:hlinkClick r:id="rId4"/>
            </a:endParaRPr>
          </a:p>
          <a:p>
            <a:pPr marL="228595" indent="0"/>
            <a:r>
              <a:rPr lang="en-GB" sz="1400" dirty="0">
                <a:hlinkClick r:id="rId4"/>
              </a:rPr>
              <a:t>https://events.teams.microsoft.com/event/cf6c2896-f9a5-43b8-8f05-7551991c6fd7@c6874728-71e6-41fe-a9e1-2e8c36776ad8</a:t>
            </a:r>
          </a:p>
          <a:p>
            <a:pPr marL="228595" indent="0"/>
            <a:endParaRPr lang="en-GB" sz="1400" dirty="0">
              <a:hlinkClick r:id="rId4"/>
            </a:endParaRPr>
          </a:p>
        </p:txBody>
      </p:sp>
    </p:spTree>
    <p:extLst>
      <p:ext uri="{BB962C8B-B14F-4D97-AF65-F5344CB8AC3E}">
        <p14:creationId xmlns:p14="http://schemas.microsoft.com/office/powerpoint/2010/main" val="3565356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7FF9B-CD0B-0017-FF07-DF9C858511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7BB4BF7-E9E4-2667-BF7E-C35478406B43}"/>
              </a:ext>
            </a:extLst>
          </p:cNvPr>
          <p:cNvSpPr>
            <a:spLocks noGrp="1"/>
          </p:cNvSpPr>
          <p:nvPr>
            <p:ph type="title"/>
          </p:nvPr>
        </p:nvSpPr>
        <p:spPr/>
        <p:txBody>
          <a:bodyPr/>
          <a:lstStyle/>
          <a:p>
            <a:r>
              <a:rPr lang="en-GB"/>
              <a:t>Session outcomes</a:t>
            </a:r>
          </a:p>
        </p:txBody>
      </p:sp>
      <p:sp>
        <p:nvSpPr>
          <p:cNvPr id="5" name="Text Placeholder 4">
            <a:extLst>
              <a:ext uri="{FF2B5EF4-FFF2-40B4-BE49-F238E27FC236}">
                <a16:creationId xmlns:a16="http://schemas.microsoft.com/office/drawing/2014/main" id="{D35DB326-CCCC-2C89-75FF-5EDD548F0B31}"/>
              </a:ext>
            </a:extLst>
          </p:cNvPr>
          <p:cNvSpPr>
            <a:spLocks noGrp="1"/>
          </p:cNvSpPr>
          <p:nvPr>
            <p:ph type="body" idx="1"/>
          </p:nvPr>
        </p:nvSpPr>
        <p:spPr>
          <a:xfrm>
            <a:off x="313199" y="1212574"/>
            <a:ext cx="7902546" cy="3172826"/>
          </a:xfrm>
        </p:spPr>
        <p:txBody>
          <a:bodyPr/>
          <a:lstStyle/>
          <a:p>
            <a:pPr marL="571495" indent="-342900">
              <a:buFont typeface="Arial" panose="020B0604020202020204" pitchFamily="34" charset="0"/>
              <a:buChar char="•"/>
            </a:pPr>
            <a:r>
              <a:rPr lang="en-GB" sz="2000" dirty="0"/>
              <a:t>Describe what service patterns are, and their uses</a:t>
            </a:r>
          </a:p>
          <a:p>
            <a:pPr marL="571495" indent="-342900">
              <a:buFont typeface="Arial" panose="020B0604020202020204" pitchFamily="34" charset="0"/>
              <a:buChar char="•"/>
            </a:pPr>
            <a:r>
              <a:rPr lang="en-GB" sz="2000" dirty="0"/>
              <a:t>Create a user journey using service patterns</a:t>
            </a:r>
          </a:p>
          <a:p>
            <a:pPr marL="571495" indent="-342900">
              <a:buFont typeface="Arial" panose="020B0604020202020204" pitchFamily="34" charset="0"/>
              <a:buChar char="•"/>
            </a:pPr>
            <a:r>
              <a:rPr lang="en-GB" sz="2000" dirty="0"/>
              <a:t>Discuss ideas for next steps</a:t>
            </a:r>
          </a:p>
          <a:p>
            <a:pPr marL="571495" indent="-342900">
              <a:buFont typeface="Arial" panose="020B0604020202020204" pitchFamily="34" charset="0"/>
              <a:buChar char="•"/>
            </a:pPr>
            <a:r>
              <a:rPr lang="en-GB" sz="2000" dirty="0"/>
              <a:t>Access service pattern resources</a:t>
            </a:r>
          </a:p>
        </p:txBody>
      </p:sp>
    </p:spTree>
    <p:extLst>
      <p:ext uri="{BB962C8B-B14F-4D97-AF65-F5344CB8AC3E}">
        <p14:creationId xmlns:p14="http://schemas.microsoft.com/office/powerpoint/2010/main" val="61374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21" name="Title 20">
            <a:extLst>
              <a:ext uri="{FF2B5EF4-FFF2-40B4-BE49-F238E27FC236}">
                <a16:creationId xmlns:a16="http://schemas.microsoft.com/office/drawing/2014/main" id="{59D82725-76E8-F233-DEF8-F30D55B845A8}"/>
              </a:ext>
            </a:extLst>
          </p:cNvPr>
          <p:cNvSpPr>
            <a:spLocks noGrp="1"/>
          </p:cNvSpPr>
          <p:nvPr>
            <p:ph type="title"/>
          </p:nvPr>
        </p:nvSpPr>
        <p:spPr/>
        <p:txBody>
          <a:bodyPr/>
          <a:lstStyle/>
          <a:p>
            <a:r>
              <a:rPr lang="en-GB"/>
              <a:t>What are service patterns?</a:t>
            </a:r>
          </a:p>
        </p:txBody>
      </p:sp>
      <p:sp>
        <p:nvSpPr>
          <p:cNvPr id="4" name="Google Shape;191;p42">
            <a:extLst>
              <a:ext uri="{FF2B5EF4-FFF2-40B4-BE49-F238E27FC236}">
                <a16:creationId xmlns:a16="http://schemas.microsoft.com/office/drawing/2014/main" id="{E54EC469-E9B5-7BB2-5FD2-81C51AA25266}"/>
              </a:ext>
            </a:extLst>
          </p:cNvPr>
          <p:cNvSpPr txBox="1">
            <a:spLocks/>
          </p:cNvSpPr>
          <p:nvPr/>
        </p:nvSpPr>
        <p:spPr>
          <a:xfrm>
            <a:off x="362161" y="1373332"/>
            <a:ext cx="8127000" cy="1544102"/>
          </a:xfrm>
          <a:prstGeom prst="rect">
            <a:avLst/>
          </a:prstGeom>
          <a:noFill/>
          <a:ln>
            <a:noFill/>
          </a:ln>
        </p:spPr>
        <p:txBody>
          <a:bodyPr spcFirstLastPara="1" wrap="square" lIns="20575" tIns="20575" rIns="20575" bIns="205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defTabSz="685800">
              <a:buSzPts val="1100"/>
            </a:pPr>
            <a:r>
              <a:rPr lang="en-GB" sz="2400" kern="1200" dirty="0">
                <a:latin typeface="+mn-lt"/>
                <a:ea typeface="Helvetica Neue"/>
              </a:rPr>
              <a:t>Service patterns are replicable pieces of services that can be combined to build or shape end-to-end services.</a:t>
            </a:r>
            <a:br>
              <a:rPr lang="en-GB" sz="1600" kern="1200" dirty="0">
                <a:latin typeface="+mn-lt"/>
                <a:ea typeface="Helvetica Neue"/>
              </a:rPr>
            </a:br>
            <a:endParaRPr lang="en-GB" sz="1600" kern="1200" dirty="0">
              <a:latin typeface="+mn-lt"/>
              <a:ea typeface="Helvetica Neue"/>
            </a:endParaRPr>
          </a:p>
        </p:txBody>
      </p:sp>
      <p:sp>
        <p:nvSpPr>
          <p:cNvPr id="5" name="Google Shape;767;p16">
            <a:extLst>
              <a:ext uri="{FF2B5EF4-FFF2-40B4-BE49-F238E27FC236}">
                <a16:creationId xmlns:a16="http://schemas.microsoft.com/office/drawing/2014/main" id="{74586B1A-AEE4-3DDF-98C3-CCB01580E589}"/>
              </a:ext>
              <a:ext uri="{C183D7F6-B498-43B3-948B-1728B52AA6E4}">
                <adec:decorative xmlns:adec="http://schemas.microsoft.com/office/drawing/2017/decorative" val="1"/>
              </a:ext>
            </a:extLst>
          </p:cNvPr>
          <p:cNvSpPr txBox="1"/>
          <p:nvPr/>
        </p:nvSpPr>
        <p:spPr>
          <a:xfrm>
            <a:off x="440101" y="2967535"/>
            <a:ext cx="4231575" cy="410222"/>
          </a:xfrm>
          <a:prstGeom prst="rect">
            <a:avLst/>
          </a:prstGeom>
          <a:solidFill>
            <a:schemeClr val="accent1">
              <a:lumMod val="40000"/>
              <a:lumOff val="60000"/>
            </a:schemeClr>
          </a:solidFill>
          <a:ln w="28575">
            <a:noFill/>
          </a:ln>
        </p:spPr>
        <p:txBody>
          <a:bodyPr spcFirstLastPara="1" wrap="square" lIns="87056" tIns="87056" rIns="87056" bIns="8705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defRPr/>
            </a:pPr>
            <a:endParaRPr lang="en-US" sz="750">
              <a:latin typeface="+mn-lt"/>
              <a:ea typeface="DM Sans"/>
              <a:cs typeface="Arial" panose="020B0604020202020204" pitchFamily="34" charset="0"/>
              <a:sym typeface="DM Sans"/>
            </a:endParaRPr>
          </a:p>
        </p:txBody>
      </p:sp>
      <p:grpSp>
        <p:nvGrpSpPr>
          <p:cNvPr id="9" name="Group 8">
            <a:extLst>
              <a:ext uri="{FF2B5EF4-FFF2-40B4-BE49-F238E27FC236}">
                <a16:creationId xmlns:a16="http://schemas.microsoft.com/office/drawing/2014/main" id="{F357A373-EA64-7158-1F38-3B095295B945}"/>
              </a:ext>
              <a:ext uri="{C183D7F6-B498-43B3-948B-1728B52AA6E4}">
                <adec:decorative xmlns:adec="http://schemas.microsoft.com/office/drawing/2017/decorative" val="1"/>
              </a:ext>
            </a:extLst>
          </p:cNvPr>
          <p:cNvGrpSpPr/>
          <p:nvPr/>
        </p:nvGrpSpPr>
        <p:grpSpPr>
          <a:xfrm>
            <a:off x="4918514" y="2967535"/>
            <a:ext cx="317308" cy="410222"/>
            <a:chOff x="6760889" y="2084964"/>
            <a:chExt cx="104430" cy="637163"/>
          </a:xfrm>
        </p:grpSpPr>
        <p:sp>
          <p:nvSpPr>
            <p:cNvPr id="7" name="Google Shape;767;p16">
              <a:extLst>
                <a:ext uri="{FF2B5EF4-FFF2-40B4-BE49-F238E27FC236}">
                  <a16:creationId xmlns:a16="http://schemas.microsoft.com/office/drawing/2014/main" id="{AE4B9846-34F2-6B12-B65C-E9B843E74344}"/>
                </a:ext>
                <a:ext uri="{C183D7F6-B498-43B3-948B-1728B52AA6E4}">
                  <adec:decorative xmlns:adec="http://schemas.microsoft.com/office/drawing/2017/decorative" val="1"/>
                </a:ext>
              </a:extLst>
            </p:cNvPr>
            <p:cNvSpPr txBox="1"/>
            <p:nvPr/>
          </p:nvSpPr>
          <p:spPr>
            <a:xfrm>
              <a:off x="6760889" y="2084964"/>
              <a:ext cx="50116" cy="637163"/>
            </a:xfrm>
            <a:prstGeom prst="rect">
              <a:avLst/>
            </a:prstGeom>
            <a:solidFill>
              <a:schemeClr val="accent1">
                <a:lumMod val="60000"/>
                <a:lumOff val="40000"/>
              </a:schemeClr>
            </a:solidFill>
            <a:ln w="28575">
              <a:solidFill>
                <a:schemeClr val="accent1">
                  <a:lumMod val="60000"/>
                  <a:lumOff val="40000"/>
                </a:schemeClr>
              </a:solidFill>
            </a:ln>
          </p:spPr>
          <p:txBody>
            <a:bodyPr spcFirstLastPara="1" wrap="square" lIns="87056" tIns="87056" rIns="87056" bIns="8705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defRPr/>
              </a:pPr>
              <a:endParaRPr sz="750">
                <a:latin typeface="+mn-lt"/>
                <a:ea typeface="DM Sans"/>
                <a:cs typeface="Arial" panose="020B0604020202020204" pitchFamily="34" charset="0"/>
                <a:sym typeface="DM Sans"/>
              </a:endParaRPr>
            </a:p>
          </p:txBody>
        </p:sp>
        <p:sp>
          <p:nvSpPr>
            <p:cNvPr id="8" name="Triangle 14">
              <a:extLst>
                <a:ext uri="{FF2B5EF4-FFF2-40B4-BE49-F238E27FC236}">
                  <a16:creationId xmlns:a16="http://schemas.microsoft.com/office/drawing/2014/main" id="{FAC21662-AEB7-AEC2-ECDE-B19D0FCCACF3}"/>
                </a:ext>
                <a:ext uri="{C183D7F6-B498-43B3-948B-1728B52AA6E4}">
                  <adec:decorative xmlns:adec="http://schemas.microsoft.com/office/drawing/2017/decorative" val="1"/>
                </a:ext>
              </a:extLst>
            </p:cNvPr>
            <p:cNvSpPr/>
            <p:nvPr/>
          </p:nvSpPr>
          <p:spPr>
            <a:xfrm rot="5400000">
              <a:off x="6521681" y="2378488"/>
              <a:ext cx="637162" cy="50115"/>
            </a:xfrm>
            <a:prstGeom prst="triangle">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buClrTx/>
                <a:defRPr/>
              </a:pPr>
              <a:endParaRPr lang="en-US" sz="1350" kern="1200">
                <a:latin typeface="+mn-lt"/>
                <a:ea typeface="+mn-ea"/>
              </a:endParaRPr>
            </a:p>
          </p:txBody>
        </p:sp>
      </p:grpSp>
      <p:sp>
        <p:nvSpPr>
          <p:cNvPr id="3" name="Google Shape;794;p16">
            <a:extLst>
              <a:ext uri="{FF2B5EF4-FFF2-40B4-BE49-F238E27FC236}">
                <a16:creationId xmlns:a16="http://schemas.microsoft.com/office/drawing/2014/main" id="{0E9DD8A1-C99F-1BD5-6CA5-CCFC5EA677CE}"/>
              </a:ext>
            </a:extLst>
          </p:cNvPr>
          <p:cNvSpPr txBox="1"/>
          <p:nvPr/>
        </p:nvSpPr>
        <p:spPr>
          <a:xfrm>
            <a:off x="5370977" y="2998375"/>
            <a:ext cx="2715439" cy="346814"/>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defTabSz="685783">
              <a:defRPr/>
            </a:pPr>
            <a:r>
              <a:rPr lang="en-GB" sz="1600" b="1">
                <a:latin typeface="+mn-lt"/>
                <a:ea typeface="Helvetica Neue" panose="02000503000000020004" pitchFamily="2" charset="0"/>
                <a:cs typeface="Helvetica Neue" panose="02000503000000020004" pitchFamily="2" charset="0"/>
                <a:sym typeface="DM Sans"/>
              </a:rPr>
              <a:t>End to end service</a:t>
            </a:r>
            <a:br>
              <a:rPr lang="en-GB" sz="1600">
                <a:latin typeface="+mn-lt"/>
                <a:ea typeface="Helvetica Neue" panose="02000503000000020004" pitchFamily="2" charset="0"/>
                <a:cs typeface="Helvetica Neue" panose="02000503000000020004" pitchFamily="2" charset="0"/>
              </a:rPr>
            </a:br>
            <a:br>
              <a:rPr lang="en-GB" sz="1600">
                <a:latin typeface="+mn-lt"/>
                <a:ea typeface="Helvetica Neue" panose="02000503000000020004" pitchFamily="2" charset="0"/>
                <a:cs typeface="Helvetica Neue" panose="02000503000000020004" pitchFamily="2" charset="0"/>
              </a:rPr>
            </a:br>
            <a:endParaRPr lang="en-GB" sz="1600" kern="1200">
              <a:latin typeface="+mn-lt"/>
              <a:ea typeface="Helvetica Neue" panose="02000503000000020004" pitchFamily="2" charset="0"/>
              <a:cs typeface="Helvetica Neue" panose="02000503000000020004" pitchFamily="2" charset="0"/>
            </a:endParaRPr>
          </a:p>
          <a:p>
            <a:pPr defTabSz="685783">
              <a:spcBef>
                <a:spcPts val="750"/>
              </a:spcBef>
              <a:spcAft>
                <a:spcPts val="750"/>
              </a:spcAft>
              <a:defRPr/>
            </a:pPr>
            <a:endParaRPr lang="en-GB" sz="1600" kern="1200">
              <a:latin typeface="+mn-lt"/>
              <a:ea typeface="Helvetica Neue" panose="02000503000000020004" pitchFamily="2" charset="0"/>
              <a:cs typeface="Helvetica Neue" panose="02000503000000020004" pitchFamily="2" charset="0"/>
            </a:endParaRPr>
          </a:p>
        </p:txBody>
      </p:sp>
      <p:grpSp>
        <p:nvGrpSpPr>
          <p:cNvPr id="17" name="Group 16">
            <a:extLst>
              <a:ext uri="{FF2B5EF4-FFF2-40B4-BE49-F238E27FC236}">
                <a16:creationId xmlns:a16="http://schemas.microsoft.com/office/drawing/2014/main" id="{6B1E3676-1A89-4263-DD85-9C0CCA0FEA2C}"/>
              </a:ext>
              <a:ext uri="{C183D7F6-B498-43B3-948B-1728B52AA6E4}">
                <adec:decorative xmlns:adec="http://schemas.microsoft.com/office/drawing/2017/decorative" val="1"/>
              </a:ext>
            </a:extLst>
          </p:cNvPr>
          <p:cNvGrpSpPr/>
          <p:nvPr/>
        </p:nvGrpSpPr>
        <p:grpSpPr>
          <a:xfrm>
            <a:off x="440100" y="3542596"/>
            <a:ext cx="4795720" cy="410222"/>
            <a:chOff x="682287" y="3210926"/>
            <a:chExt cx="6394294" cy="546963"/>
          </a:xfrm>
        </p:grpSpPr>
        <p:sp>
          <p:nvSpPr>
            <p:cNvPr id="11" name="Google Shape;768;p16">
              <a:extLst>
                <a:ext uri="{FF2B5EF4-FFF2-40B4-BE49-F238E27FC236}">
                  <a16:creationId xmlns:a16="http://schemas.microsoft.com/office/drawing/2014/main" id="{FE32BAFF-DA51-0B14-E720-23B7F5ADB499}"/>
                </a:ext>
                <a:ext uri="{C183D7F6-B498-43B3-948B-1728B52AA6E4}">
                  <adec:decorative xmlns:adec="http://schemas.microsoft.com/office/drawing/2017/decorative" val="1"/>
                </a:ext>
              </a:extLst>
            </p:cNvPr>
            <p:cNvSpPr/>
            <p:nvPr/>
          </p:nvSpPr>
          <p:spPr>
            <a:xfrm>
              <a:off x="2621038" y="3210926"/>
              <a:ext cx="1764600" cy="546963"/>
            </a:xfrm>
            <a:prstGeom prst="rect">
              <a:avLst/>
            </a:prstGeom>
            <a:solidFill>
              <a:schemeClr val="accent2">
                <a:lumMod val="40000"/>
                <a:lumOff val="60000"/>
              </a:schemeClr>
            </a:solidFill>
            <a:ln w="28575">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defRPr/>
              </a:pPr>
              <a:endParaRPr sz="1800" b="1">
                <a:latin typeface="+mn-lt"/>
                <a:ea typeface="Proxima Nova"/>
                <a:cs typeface="Arial" panose="020B0604020202020204" pitchFamily="34" charset="0"/>
                <a:sym typeface="Proxima Nova"/>
              </a:endParaRPr>
            </a:p>
          </p:txBody>
        </p:sp>
        <p:sp>
          <p:nvSpPr>
            <p:cNvPr id="12" name="Google Shape;772;p16">
              <a:extLst>
                <a:ext uri="{FF2B5EF4-FFF2-40B4-BE49-F238E27FC236}">
                  <a16:creationId xmlns:a16="http://schemas.microsoft.com/office/drawing/2014/main" id="{0CF625F0-3A0F-ED66-4023-A9DF4FEA45E8}"/>
                </a:ext>
                <a:ext uri="{C183D7F6-B498-43B3-948B-1728B52AA6E4}">
                  <adec:decorative xmlns:adec="http://schemas.microsoft.com/office/drawing/2017/decorative" val="1"/>
                </a:ext>
              </a:extLst>
            </p:cNvPr>
            <p:cNvSpPr/>
            <p:nvPr/>
          </p:nvSpPr>
          <p:spPr>
            <a:xfrm>
              <a:off x="4559790" y="3210926"/>
              <a:ext cx="1764600" cy="546963"/>
            </a:xfrm>
            <a:prstGeom prst="rect">
              <a:avLst/>
            </a:prstGeom>
            <a:solidFill>
              <a:schemeClr val="accent2">
                <a:lumMod val="40000"/>
                <a:lumOff val="60000"/>
              </a:schemeClr>
            </a:solidFill>
            <a:ln w="28575">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defRPr/>
              </a:pPr>
              <a:endParaRPr sz="2250" b="1">
                <a:latin typeface="+mn-lt"/>
                <a:ea typeface="Proxima Nova"/>
                <a:cs typeface="Arial" panose="020B0604020202020204" pitchFamily="34" charset="0"/>
                <a:sym typeface="Proxima Nova"/>
              </a:endParaRPr>
            </a:p>
          </p:txBody>
        </p:sp>
        <p:grpSp>
          <p:nvGrpSpPr>
            <p:cNvPr id="13" name="Group 12">
              <a:extLst>
                <a:ext uri="{FF2B5EF4-FFF2-40B4-BE49-F238E27FC236}">
                  <a16:creationId xmlns:a16="http://schemas.microsoft.com/office/drawing/2014/main" id="{EA7B0882-8631-AB52-DECF-D21865552D29}"/>
                </a:ext>
              </a:extLst>
            </p:cNvPr>
            <p:cNvGrpSpPr/>
            <p:nvPr/>
          </p:nvGrpSpPr>
          <p:grpSpPr>
            <a:xfrm>
              <a:off x="6653504" y="3210926"/>
              <a:ext cx="423077" cy="546963"/>
              <a:chOff x="6760889" y="2084964"/>
              <a:chExt cx="104430" cy="637163"/>
            </a:xfrm>
            <a:solidFill>
              <a:schemeClr val="accent2">
                <a:lumMod val="75000"/>
              </a:schemeClr>
            </a:solidFill>
          </p:grpSpPr>
          <p:sp>
            <p:nvSpPr>
              <p:cNvPr id="15" name="Google Shape;767;p16">
                <a:extLst>
                  <a:ext uri="{FF2B5EF4-FFF2-40B4-BE49-F238E27FC236}">
                    <a16:creationId xmlns:a16="http://schemas.microsoft.com/office/drawing/2014/main" id="{7C524961-EA06-F34A-0FEF-661170256F5D}"/>
                  </a:ext>
                  <a:ext uri="{C183D7F6-B498-43B3-948B-1728B52AA6E4}">
                    <adec:decorative xmlns:adec="http://schemas.microsoft.com/office/drawing/2017/decorative" val="1"/>
                  </a:ext>
                </a:extLst>
              </p:cNvPr>
              <p:cNvSpPr txBox="1"/>
              <p:nvPr/>
            </p:nvSpPr>
            <p:spPr>
              <a:xfrm>
                <a:off x="6760889" y="2084964"/>
                <a:ext cx="50116" cy="637163"/>
              </a:xfrm>
              <a:prstGeom prst="rect">
                <a:avLst/>
              </a:prstGeom>
              <a:solidFill>
                <a:schemeClr val="accent2"/>
              </a:solidFill>
              <a:ln w="28575">
                <a:solidFill>
                  <a:schemeClr val="accent2"/>
                </a:solidFill>
              </a:ln>
            </p:spPr>
            <p:txBody>
              <a:bodyPr spcFirstLastPara="1" wrap="square" lIns="87056" tIns="87056" rIns="87056" bIns="8705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defRPr/>
                </a:pPr>
                <a:endParaRPr sz="750">
                  <a:latin typeface="+mn-lt"/>
                  <a:ea typeface="DM Sans"/>
                  <a:cs typeface="Arial" panose="020B0604020202020204" pitchFamily="34" charset="0"/>
                  <a:sym typeface="DM Sans"/>
                </a:endParaRPr>
              </a:p>
            </p:txBody>
          </p:sp>
          <p:sp>
            <p:nvSpPr>
              <p:cNvPr id="16" name="Triangle 17">
                <a:extLst>
                  <a:ext uri="{FF2B5EF4-FFF2-40B4-BE49-F238E27FC236}">
                    <a16:creationId xmlns:a16="http://schemas.microsoft.com/office/drawing/2014/main" id="{B1A9E9B3-659D-F7DD-A2A6-F710B33D3A57}"/>
                  </a:ext>
                  <a:ext uri="{C183D7F6-B498-43B3-948B-1728B52AA6E4}">
                    <adec:decorative xmlns:adec="http://schemas.microsoft.com/office/drawing/2017/decorative" val="1"/>
                  </a:ext>
                </a:extLst>
              </p:cNvPr>
              <p:cNvSpPr/>
              <p:nvPr/>
            </p:nvSpPr>
            <p:spPr>
              <a:xfrm rot="5400000">
                <a:off x="6521681" y="2378488"/>
                <a:ext cx="637162" cy="50115"/>
              </a:xfrm>
              <a:prstGeom prst="triangl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buClrTx/>
                  <a:defRPr/>
                </a:pPr>
                <a:endParaRPr lang="en-US" sz="1350" kern="1200">
                  <a:latin typeface="+mn-lt"/>
                  <a:ea typeface="+mn-ea"/>
                </a:endParaRPr>
              </a:p>
            </p:txBody>
          </p:sp>
        </p:grpSp>
        <p:sp>
          <p:nvSpPr>
            <p:cNvPr id="14" name="Google Shape;771;p16">
              <a:extLst>
                <a:ext uri="{FF2B5EF4-FFF2-40B4-BE49-F238E27FC236}">
                  <a16:creationId xmlns:a16="http://schemas.microsoft.com/office/drawing/2014/main" id="{6BDFBB5E-C6AA-A5DB-878F-BF3B64DBCEFF}"/>
                </a:ext>
                <a:ext uri="{C183D7F6-B498-43B3-948B-1728B52AA6E4}">
                  <adec:decorative xmlns:adec="http://schemas.microsoft.com/office/drawing/2017/decorative" val="1"/>
                </a:ext>
              </a:extLst>
            </p:cNvPr>
            <p:cNvSpPr/>
            <p:nvPr/>
          </p:nvSpPr>
          <p:spPr>
            <a:xfrm>
              <a:off x="682287" y="3210926"/>
              <a:ext cx="1764600" cy="546963"/>
            </a:xfrm>
            <a:prstGeom prst="rect">
              <a:avLst/>
            </a:prstGeom>
            <a:solidFill>
              <a:schemeClr val="accent2">
                <a:lumMod val="40000"/>
                <a:lumOff val="60000"/>
              </a:schemeClr>
            </a:solidFill>
            <a:ln w="28575">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685783">
                <a:defRPr/>
              </a:pPr>
              <a:endParaRPr sz="2250" b="1">
                <a:latin typeface="+mn-lt"/>
                <a:ea typeface="Proxima Nova"/>
                <a:cs typeface="Arial" panose="020B0604020202020204" pitchFamily="34" charset="0"/>
                <a:sym typeface="Proxima Nova"/>
              </a:endParaRPr>
            </a:p>
          </p:txBody>
        </p:sp>
      </p:grpSp>
      <p:sp>
        <p:nvSpPr>
          <p:cNvPr id="18" name="Google Shape;794;p16">
            <a:extLst>
              <a:ext uri="{FF2B5EF4-FFF2-40B4-BE49-F238E27FC236}">
                <a16:creationId xmlns:a16="http://schemas.microsoft.com/office/drawing/2014/main" id="{C3862B50-0C06-BD91-1D5E-60C267BAD67D}"/>
              </a:ext>
            </a:extLst>
          </p:cNvPr>
          <p:cNvSpPr txBox="1"/>
          <p:nvPr/>
        </p:nvSpPr>
        <p:spPr>
          <a:xfrm>
            <a:off x="5374536" y="3547251"/>
            <a:ext cx="2715439" cy="405566"/>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defTabSz="685783">
              <a:defRPr/>
            </a:pPr>
            <a:r>
              <a:rPr lang="en-GB" sz="1600" b="1">
                <a:latin typeface="+mn-lt"/>
                <a:ea typeface="Helvetica Neue" panose="02000503000000020004" pitchFamily="2" charset="0"/>
                <a:cs typeface="Helvetica Neue" panose="02000503000000020004" pitchFamily="2" charset="0"/>
                <a:sym typeface="DM Sans"/>
              </a:rPr>
              <a:t>Service patterns</a:t>
            </a:r>
            <a:endParaRPr lang="en-GB" sz="1600" kern="1200">
              <a:latin typeface="+mn-lt"/>
              <a:ea typeface="Helvetica Neue" panose="02000503000000020004" pitchFamily="2" charset="0"/>
              <a:cs typeface="Helvetica Neue" panose="02000503000000020004"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26B609-78DB-FCFB-2E54-B0B461647459}"/>
              </a:ext>
            </a:extLst>
          </p:cNvPr>
          <p:cNvSpPr>
            <a:spLocks noGrp="1"/>
          </p:cNvSpPr>
          <p:nvPr>
            <p:ph type="title" idx="4294967295"/>
          </p:nvPr>
        </p:nvSpPr>
        <p:spPr>
          <a:xfrm>
            <a:off x="628650" y="-993775"/>
            <a:ext cx="7886700" cy="993775"/>
          </a:xfrm>
          <a:prstGeom prst="rect">
            <a:avLst/>
          </a:prstGeom>
        </p:spPr>
        <p:txBody>
          <a:bodyPr anchor="b"/>
          <a:lstStyle/>
          <a:p>
            <a:r>
              <a:rPr lang="en-GB" dirty="0"/>
              <a:t>Examples of services</a:t>
            </a:r>
          </a:p>
        </p:txBody>
      </p:sp>
      <p:pic>
        <p:nvPicPr>
          <p:cNvPr id="7" name="Picture 6" descr="A screenshot from the GDS design system, showing a menu of pattern titles.">
            <a:extLst>
              <a:ext uri="{FF2B5EF4-FFF2-40B4-BE49-F238E27FC236}">
                <a16:creationId xmlns:a16="http://schemas.microsoft.com/office/drawing/2014/main" id="{5120853F-B72E-066E-6E38-64A5996FABD4}"/>
              </a:ext>
            </a:extLst>
          </p:cNvPr>
          <p:cNvPicPr>
            <a:picLocks noChangeAspect="1"/>
          </p:cNvPicPr>
          <p:nvPr/>
        </p:nvPicPr>
        <p:blipFill>
          <a:blip r:embed="rId3"/>
          <a:stretch>
            <a:fillRect/>
          </a:stretch>
        </p:blipFill>
        <p:spPr>
          <a:xfrm>
            <a:off x="804784" y="908538"/>
            <a:ext cx="2108775" cy="3326423"/>
          </a:xfrm>
          <a:prstGeom prst="rect">
            <a:avLst/>
          </a:prstGeom>
          <a:ln>
            <a:noFill/>
          </a:ln>
          <a:effectLst>
            <a:outerShdw blurRad="292100" dist="139700" dir="2700000" algn="tl" rotWithShape="0">
              <a:srgbClr val="333333">
                <a:alpha val="65000"/>
              </a:srgbClr>
            </a:outerShdw>
          </a:effectLst>
        </p:spPr>
      </p:pic>
      <p:pic>
        <p:nvPicPr>
          <p:cNvPr id="6" name="Picture 5" descr="A screen shot from the GDS design system, showing the description of the ‘check a service is suitable’ pattern.">
            <a:extLst>
              <a:ext uri="{FF2B5EF4-FFF2-40B4-BE49-F238E27FC236}">
                <a16:creationId xmlns:a16="http://schemas.microsoft.com/office/drawing/2014/main" id="{4E01024C-E50A-CD18-28CC-A602764A5294}"/>
              </a:ext>
            </a:extLst>
          </p:cNvPr>
          <p:cNvPicPr>
            <a:picLocks noChangeAspect="1"/>
          </p:cNvPicPr>
          <p:nvPr/>
        </p:nvPicPr>
        <p:blipFill>
          <a:blip r:embed="rId4"/>
          <a:stretch>
            <a:fillRect/>
          </a:stretch>
        </p:blipFill>
        <p:spPr>
          <a:xfrm>
            <a:off x="3588716" y="1576704"/>
            <a:ext cx="4252567" cy="19900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2545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1FE5B-5243-6982-8F21-5C8E0444FED2}"/>
            </a:ext>
          </a:extLst>
        </p:cNvPr>
        <p:cNvGrpSpPr/>
        <p:nvPr/>
      </p:nvGrpSpPr>
      <p:grpSpPr>
        <a:xfrm>
          <a:off x="0" y="0"/>
          <a:ext cx="0" cy="0"/>
          <a:chOff x="0" y="0"/>
          <a:chExt cx="0" cy="0"/>
        </a:xfrm>
      </p:grpSpPr>
      <p:sp>
        <p:nvSpPr>
          <p:cNvPr id="9" name="Title 2">
            <a:extLst>
              <a:ext uri="{FF2B5EF4-FFF2-40B4-BE49-F238E27FC236}">
                <a16:creationId xmlns:a16="http://schemas.microsoft.com/office/drawing/2014/main" id="{A967ADBD-A18E-6D17-62C5-7B31E5FFD6EF}"/>
              </a:ext>
            </a:extLst>
          </p:cNvPr>
          <p:cNvSpPr>
            <a:spLocks noGrp="1"/>
          </p:cNvSpPr>
          <p:nvPr>
            <p:ph type="title"/>
          </p:nvPr>
        </p:nvSpPr>
        <p:spPr>
          <a:xfrm>
            <a:off x="440100" y="345599"/>
            <a:ext cx="7988400" cy="4000259"/>
          </a:xfrm>
        </p:spPr>
        <p:txBody>
          <a:bodyPr anchor="ctr">
            <a:noAutofit/>
          </a:bodyPr>
          <a:lstStyle/>
          <a:p>
            <a:pPr marL="165100" algn="ctr"/>
            <a:r>
              <a:rPr lang="en-GB" sz="3800" dirty="0">
                <a:solidFill>
                  <a:schemeClr val="tx2">
                    <a:lumMod val="10000"/>
                  </a:schemeClr>
                </a:solidFill>
              </a:rPr>
              <a:t>…can we define patterns for more complex tasks?</a:t>
            </a:r>
            <a:endParaRPr lang="en-GB" sz="3800" b="0" dirty="0">
              <a:solidFill>
                <a:schemeClr val="tx2">
                  <a:lumMod val="10000"/>
                </a:schemeClr>
              </a:solidFill>
            </a:endParaRPr>
          </a:p>
        </p:txBody>
      </p:sp>
    </p:spTree>
    <p:extLst>
      <p:ext uri="{BB962C8B-B14F-4D97-AF65-F5344CB8AC3E}">
        <p14:creationId xmlns:p14="http://schemas.microsoft.com/office/powerpoint/2010/main" val="1212744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127C48-AFE2-42A5-45EB-6A1F98D44C1A}"/>
              </a:ext>
            </a:extLst>
          </p:cNvPr>
          <p:cNvSpPr>
            <a:spLocks noGrp="1"/>
          </p:cNvSpPr>
          <p:nvPr>
            <p:ph type="title" idx="4294967295"/>
          </p:nvPr>
        </p:nvSpPr>
        <p:spPr>
          <a:xfrm>
            <a:off x="628650" y="-993775"/>
            <a:ext cx="7886700" cy="993775"/>
          </a:xfrm>
          <a:prstGeom prst="rect">
            <a:avLst/>
          </a:prstGeom>
        </p:spPr>
        <p:txBody>
          <a:bodyPr anchor="b"/>
          <a:lstStyle/>
          <a:p>
            <a:r>
              <a:rPr lang="en-GB" dirty="0"/>
              <a:t>Examples of services to apply for things</a:t>
            </a:r>
          </a:p>
        </p:txBody>
      </p:sp>
      <p:pic>
        <p:nvPicPr>
          <p:cNvPr id="2" name="Picture 1" descr="A screenshot of the UK government service to apply for a Visa to come to the UK">
            <a:extLst>
              <a:ext uri="{FF2B5EF4-FFF2-40B4-BE49-F238E27FC236}">
                <a16:creationId xmlns:a16="http://schemas.microsoft.com/office/drawing/2014/main" id="{EB52BBB2-6755-E18D-D7C9-FA3511A9D829}"/>
              </a:ext>
            </a:extLst>
          </p:cNvPr>
          <p:cNvPicPr>
            <a:picLocks noChangeAspect="1"/>
          </p:cNvPicPr>
          <p:nvPr/>
        </p:nvPicPr>
        <p:blipFill>
          <a:blip r:embed="rId3"/>
          <a:stretch>
            <a:fillRect/>
          </a:stretch>
        </p:blipFill>
        <p:spPr>
          <a:xfrm>
            <a:off x="735135" y="370830"/>
            <a:ext cx="2787220" cy="1611435"/>
          </a:xfrm>
          <a:prstGeom prst="rect">
            <a:avLst/>
          </a:prstGeom>
          <a:ln>
            <a:noFill/>
          </a:ln>
          <a:effectLst>
            <a:outerShdw blurRad="292100" dist="139700" dir="2700000" algn="tl" rotWithShape="0">
              <a:srgbClr val="333333">
                <a:alpha val="65000"/>
              </a:srgbClr>
            </a:outerShdw>
          </a:effectLst>
        </p:spPr>
      </p:pic>
      <p:pic>
        <p:nvPicPr>
          <p:cNvPr id="3" name="Picture 2" descr="A screenshot of the UK government service to apply for a provisional driving licence">
            <a:extLst>
              <a:ext uri="{FF2B5EF4-FFF2-40B4-BE49-F238E27FC236}">
                <a16:creationId xmlns:a16="http://schemas.microsoft.com/office/drawing/2014/main" id="{C72CE643-94D0-D9DC-8C1B-AFB0473ECB62}"/>
              </a:ext>
            </a:extLst>
          </p:cNvPr>
          <p:cNvPicPr>
            <a:picLocks noChangeAspect="1"/>
          </p:cNvPicPr>
          <p:nvPr/>
        </p:nvPicPr>
        <p:blipFill>
          <a:blip r:embed="rId4"/>
          <a:stretch>
            <a:fillRect/>
          </a:stretch>
        </p:blipFill>
        <p:spPr>
          <a:xfrm>
            <a:off x="5236250" y="600855"/>
            <a:ext cx="3172615" cy="2153217"/>
          </a:xfrm>
          <a:prstGeom prst="rect">
            <a:avLst/>
          </a:prstGeom>
          <a:ln>
            <a:noFill/>
          </a:ln>
          <a:effectLst>
            <a:outerShdw blurRad="292100" dist="139700" dir="2700000" algn="tl" rotWithShape="0">
              <a:srgbClr val="333333">
                <a:alpha val="65000"/>
              </a:srgbClr>
            </a:outerShdw>
          </a:effectLst>
        </p:spPr>
      </p:pic>
      <p:pic>
        <p:nvPicPr>
          <p:cNvPr id="4" name="Picture 3" descr="A screenshot of the UK government service to apply for a passport">
            <a:extLst>
              <a:ext uri="{FF2B5EF4-FFF2-40B4-BE49-F238E27FC236}">
                <a16:creationId xmlns:a16="http://schemas.microsoft.com/office/drawing/2014/main" id="{5C038581-B815-8032-0968-885BF9112798}"/>
              </a:ext>
            </a:extLst>
          </p:cNvPr>
          <p:cNvPicPr>
            <a:picLocks noChangeAspect="1"/>
          </p:cNvPicPr>
          <p:nvPr/>
        </p:nvPicPr>
        <p:blipFill>
          <a:blip r:embed="rId5"/>
          <a:stretch>
            <a:fillRect/>
          </a:stretch>
        </p:blipFill>
        <p:spPr>
          <a:xfrm>
            <a:off x="1346011" y="2188132"/>
            <a:ext cx="3475370" cy="19462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7929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FB037-FFAC-D160-2C57-D32C3E14E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5F35F-775C-036A-496F-3077075939A5}"/>
              </a:ext>
            </a:extLst>
          </p:cNvPr>
          <p:cNvSpPr>
            <a:spLocks noGrp="1"/>
          </p:cNvSpPr>
          <p:nvPr>
            <p:ph type="title" idx="4294967295"/>
          </p:nvPr>
        </p:nvSpPr>
        <p:spPr>
          <a:xfrm>
            <a:off x="628650" y="-993775"/>
            <a:ext cx="7886700" cy="993775"/>
          </a:xfrm>
          <a:prstGeom prst="rect">
            <a:avLst/>
          </a:prstGeom>
        </p:spPr>
        <p:txBody>
          <a:bodyPr anchor="b"/>
          <a:lstStyle/>
          <a:p>
            <a:r>
              <a:rPr lang="en-GB" dirty="0"/>
              <a:t>UI components and patterns vs service patterns</a:t>
            </a:r>
          </a:p>
        </p:txBody>
      </p:sp>
      <p:sp>
        <p:nvSpPr>
          <p:cNvPr id="13" name="Rounded Rectangle 12">
            <a:extLst>
              <a:ext uri="{FF2B5EF4-FFF2-40B4-BE49-F238E27FC236}">
                <a16:creationId xmlns:a16="http://schemas.microsoft.com/office/drawing/2014/main" id="{01DB8A6B-430D-D4DF-5ADA-E8645429D578}"/>
              </a:ext>
            </a:extLst>
          </p:cNvPr>
          <p:cNvSpPr/>
          <p:nvPr/>
        </p:nvSpPr>
        <p:spPr>
          <a:xfrm>
            <a:off x="936459" y="1195578"/>
            <a:ext cx="3060192" cy="414528"/>
          </a:xfrm>
          <a:prstGeom prst="round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FFFFFF"/>
                </a:solidFill>
                <a:effectLst/>
                <a:uLnTx/>
                <a:uFillTx/>
                <a:latin typeface="Arial"/>
                <a:ea typeface="+mn-ea"/>
                <a:cs typeface="+mn-cs"/>
                <a:sym typeface="Arial"/>
              </a:rPr>
              <a:t>UI Components / Patterns</a:t>
            </a:r>
          </a:p>
        </p:txBody>
      </p:sp>
      <p:sp>
        <p:nvSpPr>
          <p:cNvPr id="15" name="Rounded Rectangle 14">
            <a:extLst>
              <a:ext uri="{FF2B5EF4-FFF2-40B4-BE49-F238E27FC236}">
                <a16:creationId xmlns:a16="http://schemas.microsoft.com/office/drawing/2014/main" id="{CD7AC762-45EF-84C5-8D41-7ECFD9EFB5D9}"/>
              </a:ext>
            </a:extLst>
          </p:cNvPr>
          <p:cNvSpPr/>
          <p:nvPr/>
        </p:nvSpPr>
        <p:spPr>
          <a:xfrm>
            <a:off x="936459" y="1676400"/>
            <a:ext cx="3060192" cy="414528"/>
          </a:xfrm>
          <a:prstGeom prst="round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FFFFFF"/>
                </a:solidFill>
                <a:effectLst/>
                <a:uLnTx/>
                <a:uFillTx/>
                <a:latin typeface="Arial"/>
                <a:ea typeface="+mn-ea"/>
                <a:cs typeface="+mn-cs"/>
                <a:sym typeface="Arial"/>
              </a:rPr>
              <a:t>UI Components / Patterns</a:t>
            </a:r>
          </a:p>
        </p:txBody>
      </p:sp>
      <p:sp>
        <p:nvSpPr>
          <p:cNvPr id="16" name="Rounded Rectangle 15">
            <a:extLst>
              <a:ext uri="{FF2B5EF4-FFF2-40B4-BE49-F238E27FC236}">
                <a16:creationId xmlns:a16="http://schemas.microsoft.com/office/drawing/2014/main" id="{AA1281E8-6E2E-607F-E798-FB513DDB5EEC}"/>
              </a:ext>
            </a:extLst>
          </p:cNvPr>
          <p:cNvSpPr/>
          <p:nvPr/>
        </p:nvSpPr>
        <p:spPr>
          <a:xfrm>
            <a:off x="936459" y="2157222"/>
            <a:ext cx="3060192" cy="414528"/>
          </a:xfrm>
          <a:prstGeom prst="round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1" i="0" u="none" strike="noStrike" kern="0" cap="none" spc="0" normalizeH="0" baseline="0" noProof="0">
                <a:ln>
                  <a:noFill/>
                </a:ln>
                <a:solidFill>
                  <a:srgbClr val="FFFFFF"/>
                </a:solidFill>
                <a:effectLst/>
                <a:uLnTx/>
                <a:uFillTx/>
                <a:latin typeface="Arial"/>
                <a:ea typeface="+mn-ea"/>
                <a:cs typeface="+mn-cs"/>
                <a:sym typeface="Arial"/>
              </a:rPr>
              <a:t>UI Components / Patterns</a:t>
            </a:r>
          </a:p>
        </p:txBody>
      </p:sp>
      <p:sp>
        <p:nvSpPr>
          <p:cNvPr id="17" name="TextBox 16">
            <a:extLst>
              <a:ext uri="{FF2B5EF4-FFF2-40B4-BE49-F238E27FC236}">
                <a16:creationId xmlns:a16="http://schemas.microsoft.com/office/drawing/2014/main" id="{EA712366-1CBF-15D2-BEE7-E75359054B29}"/>
              </a:ext>
            </a:extLst>
          </p:cNvPr>
          <p:cNvSpPr txBox="1"/>
          <p:nvPr/>
        </p:nvSpPr>
        <p:spPr>
          <a:xfrm>
            <a:off x="918170" y="2786633"/>
            <a:ext cx="3165549"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a:ln>
                  <a:noFill/>
                </a:ln>
                <a:solidFill>
                  <a:srgbClr val="000000"/>
                </a:solidFill>
                <a:effectLst/>
                <a:uLnTx/>
                <a:uFillTx/>
                <a:latin typeface="Arial"/>
                <a:cs typeface="Arial"/>
                <a:sym typeface="Arial"/>
              </a:rPr>
              <a:t>Specific actions and tasks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a:ln>
                  <a:noFill/>
                </a:ln>
                <a:solidFill>
                  <a:srgbClr val="000000"/>
                </a:solidFill>
                <a:effectLst/>
                <a:uLnTx/>
                <a:uFillTx/>
                <a:latin typeface="Arial"/>
                <a:cs typeface="Arial"/>
                <a:sym typeface="Arial"/>
              </a:rPr>
              <a:t>Digital focus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a:ln>
                  <a:noFill/>
                </a:ln>
                <a:solidFill>
                  <a:srgbClr val="000000"/>
                </a:solidFill>
                <a:effectLst/>
                <a:uLnTx/>
                <a:uFillTx/>
                <a:latin typeface="Arial"/>
                <a:cs typeface="Arial"/>
                <a:sym typeface="Arial"/>
              </a:rPr>
              <a:t>More specific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00" b="0" i="0" u="none" strike="noStrike" kern="0" cap="none" spc="0" normalizeH="0" baseline="0" noProof="0">
              <a:ln>
                <a:noFill/>
              </a:ln>
              <a:solidFill>
                <a:srgbClr val="000000"/>
              </a:solidFill>
              <a:effectLst/>
              <a:uLnTx/>
              <a:uFillTx/>
              <a:latin typeface="Arial"/>
              <a:cs typeface="Arial"/>
              <a:sym typeface="Arial"/>
            </a:endParaRPr>
          </a:p>
        </p:txBody>
      </p:sp>
      <p:sp>
        <p:nvSpPr>
          <p:cNvPr id="18" name="Left-right Arrow 17">
            <a:extLst>
              <a:ext uri="{FF2B5EF4-FFF2-40B4-BE49-F238E27FC236}">
                <a16:creationId xmlns:a16="http://schemas.microsoft.com/office/drawing/2014/main" id="{47E9DC02-8B42-C1FC-0A6A-762EEEA557C4}"/>
              </a:ext>
              <a:ext uri="{C183D7F6-B498-43B3-948B-1728B52AA6E4}">
                <adec:decorative xmlns:adec="http://schemas.microsoft.com/office/drawing/2017/decorative" val="1"/>
              </a:ext>
            </a:extLst>
          </p:cNvPr>
          <p:cNvSpPr/>
          <p:nvPr/>
        </p:nvSpPr>
        <p:spPr>
          <a:xfrm>
            <a:off x="4206966" y="1679412"/>
            <a:ext cx="548640" cy="329184"/>
          </a:xfrm>
          <a:prstGeom prst="leftRightArrow">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ounded Rectangle 9">
            <a:extLst>
              <a:ext uri="{FF2B5EF4-FFF2-40B4-BE49-F238E27FC236}">
                <a16:creationId xmlns:a16="http://schemas.microsoft.com/office/drawing/2014/main" id="{1F514888-476E-7D45-4274-41FBB334B8D7}"/>
              </a:ext>
            </a:extLst>
          </p:cNvPr>
          <p:cNvSpPr/>
          <p:nvPr/>
        </p:nvSpPr>
        <p:spPr>
          <a:xfrm>
            <a:off x="4965918" y="1195578"/>
            <a:ext cx="3060192" cy="1376172"/>
          </a:xfrm>
          <a:prstGeom prst="roundRect">
            <a:avLst/>
          </a:prstGeom>
          <a:solidFill>
            <a:schemeClr val="accent1"/>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1" i="0" u="none" strike="noStrike" kern="0" cap="none" spc="0" normalizeH="0" baseline="0" noProof="0">
                <a:ln>
                  <a:noFill/>
                </a:ln>
                <a:solidFill>
                  <a:srgbClr val="FFFFFF"/>
                </a:solidFill>
                <a:effectLst/>
                <a:uLnTx/>
                <a:uFillTx/>
                <a:latin typeface="Arial"/>
                <a:ea typeface="+mn-ea"/>
                <a:cs typeface="+mn-cs"/>
                <a:sym typeface="Arial"/>
              </a:rPr>
              <a:t>Service Patterns</a:t>
            </a:r>
          </a:p>
        </p:txBody>
      </p:sp>
      <p:sp>
        <p:nvSpPr>
          <p:cNvPr id="11" name="TextBox 10">
            <a:extLst>
              <a:ext uri="{FF2B5EF4-FFF2-40B4-BE49-F238E27FC236}">
                <a16:creationId xmlns:a16="http://schemas.microsoft.com/office/drawing/2014/main" id="{0CABA653-607C-AD6A-361B-FE20D3A062BA}"/>
              </a:ext>
            </a:extLst>
          </p:cNvPr>
          <p:cNvSpPr txBox="1"/>
          <p:nvPr/>
        </p:nvSpPr>
        <p:spPr>
          <a:xfrm>
            <a:off x="4965918" y="2786633"/>
            <a:ext cx="3060192"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a:ln>
                  <a:noFill/>
                </a:ln>
                <a:solidFill>
                  <a:srgbClr val="000000"/>
                </a:solidFill>
                <a:effectLst/>
                <a:uLnTx/>
                <a:uFillTx/>
                <a:latin typeface="Arial"/>
                <a:cs typeface="Arial"/>
                <a:sym typeface="Arial"/>
              </a:rPr>
              <a:t>End-to-end user tasks</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a:ln>
                  <a:noFill/>
                </a:ln>
                <a:solidFill>
                  <a:srgbClr val="000000"/>
                </a:solidFill>
                <a:effectLst/>
                <a:uLnTx/>
                <a:uFillTx/>
                <a:latin typeface="Arial"/>
                <a:cs typeface="Arial"/>
                <a:sym typeface="Arial"/>
              </a:rPr>
              <a:t>Multi-channel</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800" b="0" i="0" u="none" strike="noStrike" kern="0" cap="none" spc="0" normalizeH="0" baseline="0" noProof="0">
                <a:ln>
                  <a:noFill/>
                </a:ln>
                <a:solidFill>
                  <a:srgbClr val="000000"/>
                </a:solidFill>
                <a:effectLst/>
                <a:uLnTx/>
                <a:uFillTx/>
                <a:latin typeface="Arial"/>
                <a:cs typeface="Arial"/>
                <a:sym typeface="Arial"/>
              </a:rPr>
              <a:t>Less specific</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8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54164399"/>
      </p:ext>
    </p:extLst>
  </p:cSld>
  <p:clrMapOvr>
    <a:masterClrMapping/>
  </p:clrMapOvr>
</p:sld>
</file>

<file path=ppt/theme/theme1.xml><?xml version="1.0" encoding="utf-8"?>
<a:theme xmlns:a="http://schemas.openxmlformats.org/drawingml/2006/main" name="Office Theme">
  <a:themeElements>
    <a:clrScheme name="DWP Digital">
      <a:dk1>
        <a:srgbClr val="000000"/>
      </a:dk1>
      <a:lt1>
        <a:srgbClr val="FFFFFF"/>
      </a:lt1>
      <a:dk2>
        <a:srgbClr val="28A197"/>
      </a:dk2>
      <a:lt2>
        <a:srgbClr val="E7E6E6"/>
      </a:lt2>
      <a:accent1>
        <a:srgbClr val="28A197"/>
      </a:accent1>
      <a:accent2>
        <a:srgbClr val="6F71AF"/>
      </a:accent2>
      <a:accent3>
        <a:srgbClr val="2B8CC3"/>
      </a:accent3>
      <a:accent4>
        <a:srgbClr val="DF3034"/>
      </a:accent4>
      <a:accent5>
        <a:srgbClr val="D53880"/>
      </a:accent5>
      <a:accent6>
        <a:srgbClr val="F37738"/>
      </a:accent6>
      <a:hlink>
        <a:srgbClr val="2E348B"/>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1537</TotalTime>
  <Words>1674</Words>
  <Application>Microsoft Macintosh PowerPoint</Application>
  <PresentationFormat>On-screen Show (16:9)</PresentationFormat>
  <Paragraphs>198</Paragraphs>
  <Slides>35</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Calibri</vt:lpstr>
      <vt:lpstr>Cabin</vt:lpstr>
      <vt:lpstr>Wingdings</vt:lpstr>
      <vt:lpstr>Helvetica Neue</vt:lpstr>
      <vt:lpstr>Arial</vt:lpstr>
      <vt:lpstr>Office Theme</vt:lpstr>
      <vt:lpstr>Service patterns: how to identify, document, and implement</vt:lpstr>
      <vt:lpstr>We are…</vt:lpstr>
      <vt:lpstr>Outline of session</vt:lpstr>
      <vt:lpstr>Session outcomes</vt:lpstr>
      <vt:lpstr>What are service patterns?</vt:lpstr>
      <vt:lpstr>Examples of services</vt:lpstr>
      <vt:lpstr>…can we define patterns for more complex tasks?</vt:lpstr>
      <vt:lpstr>Examples of services to apply for things</vt:lpstr>
      <vt:lpstr>UI components and patterns vs service patterns</vt:lpstr>
      <vt:lpstr>Service patterns can map user journeys</vt:lpstr>
      <vt:lpstr>Real journeys can be complicated</vt:lpstr>
      <vt:lpstr>Service patterns for specific user scenarios</vt:lpstr>
      <vt:lpstr>Moving to a new service pattern menu</vt:lpstr>
      <vt:lpstr>We think a library of service patterns would act as design guides to build services in repeatable and consistent ways.</vt:lpstr>
      <vt:lpstr>The library will contain:</vt:lpstr>
      <vt:lpstr>Apply service pattern proof of concept</vt:lpstr>
      <vt:lpstr>Service pattern menu + content library</vt:lpstr>
      <vt:lpstr>Benefits:</vt:lpstr>
      <vt:lpstr>Service patterns do not replace the need for research and design</vt:lpstr>
      <vt:lpstr>Today’s session will focus on mapping journeys with service patterns</vt:lpstr>
      <vt:lpstr>You can use this method to:</vt:lpstr>
      <vt:lpstr>The service pattern menu</vt:lpstr>
      <vt:lpstr>End User journey example</vt:lpstr>
      <vt:lpstr>Service Provider journey example</vt:lpstr>
      <vt:lpstr>Icebreaker</vt:lpstr>
      <vt:lpstr>Exercise 1: Create an End User journey</vt:lpstr>
      <vt:lpstr>Exercise 2: Create a Service Provider journey</vt:lpstr>
      <vt:lpstr>Reflections</vt:lpstr>
      <vt:lpstr>Summary</vt:lpstr>
      <vt:lpstr>Resources</vt:lpstr>
      <vt:lpstr>Service patterns menu</vt:lpstr>
      <vt:lpstr>Community</vt:lpstr>
      <vt:lpstr>Join our next community call</vt:lpstr>
      <vt:lpstr>Q&amp;A</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Ford-Downes, Martin | He/His</cp:lastModifiedBy>
  <cp:revision>138</cp:revision>
  <dcterms:modified xsi:type="dcterms:W3CDTF">2026-03-11T14:36:45Z</dcterms:modified>
</cp:coreProperties>
</file>