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5"/>
  </p:sldMasterIdLst>
  <p:notesMasterIdLst>
    <p:notesMasterId r:id="rId22"/>
  </p:notesMasterIdLst>
  <p:handoutMasterIdLst>
    <p:handoutMasterId r:id="rId23"/>
  </p:handoutMasterIdLst>
  <p:sldIdLst>
    <p:sldId id="275" r:id="rId6"/>
    <p:sldId id="696" r:id="rId7"/>
    <p:sldId id="272" r:id="rId8"/>
    <p:sldId id="717" r:id="rId9"/>
    <p:sldId id="718" r:id="rId10"/>
    <p:sldId id="711" r:id="rId11"/>
    <p:sldId id="712" r:id="rId12"/>
    <p:sldId id="719" r:id="rId13"/>
    <p:sldId id="726" r:id="rId14"/>
    <p:sldId id="713" r:id="rId15"/>
    <p:sldId id="723" r:id="rId16"/>
    <p:sldId id="725" r:id="rId17"/>
    <p:sldId id="722" r:id="rId18"/>
    <p:sldId id="716" r:id="rId19"/>
    <p:sldId id="724" r:id="rId20"/>
    <p:sldId id="71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F74D01-55C4-881B-DD2A-49D757E4E0E0}" name="Iina Kuula" initials="" userId="S::Iina.Kuula@childrenssociety.org.uk::a36db16b-415b-402d-88db-4c56c6e4a7bf" providerId="AD"/>
  <p188:author id="{EB30350D-A0BF-1302-6099-7558C9491053}" name="Luke Henrion" initials="LH" userId="S::luke.henrion@childrenssociety.org.uk::8f5248ab-e347-400b-9ae5-1bc11fd656e6" providerId="AD"/>
  <p188:author id="{ADA4C119-5781-5E2A-9E5C-61865D76DCFA}" name="Sophie Robehmed" initials="SR" userId="S::sophie.robehmed@childrenssociety.org.uk::8938d417-cd04-4130-a4ae-2fbf7cd2044b" providerId="AD"/>
  <p188:author id="{3F432A30-4F3B-BA26-F33D-180B819CE798}" name="Maddy Stottor" initials="" userId="S::Maddy.Stottor@childrenssociety.org.uk::3153b406-852d-4244-ad47-7d599f87ba32" providerId="AD"/>
  <p188:author id="{55F9A935-9730-84FB-A283-D09B64248883}" name="India Roche" initials="IR" userId="S::India.Roche@childrenssociety.org.uk::24db81e8-e4df-48dc-be54-2cc4b560ebbb" providerId="AD"/>
  <p188:author id="{E081E83E-083A-5A3A-F563-87E0628D8625}" name="Lucy Belcher" initials="LB" userId="S::lucy.belcher@childrenssociety.org.uk::d30555fa-26db-4de5-932a-d597f13bb8c1" providerId="AD"/>
  <p188:author id="{50E45D4B-0C86-99C5-01FB-DA38BBB6B05C}" name="Nick Cook" initials="NC" userId="S::nick.cook@childrenssociety.org.uk::5420e291-70b4-4226-80b6-dd40b1697c3d" providerId="AD"/>
  <p188:author id="{C1E34E6A-EECE-E3CA-263C-7AB6BA5B2DDF}" name="Paul Maher" initials="PM" userId="S::paul.maher@childrenssociety.org.uk::5baae099-4383-41f9-9490-d3c8e9ab4efd" providerId="AD"/>
  <p188:author id="{9A8E3292-9338-45EF-E26F-9172E9231DE9}" name="Kerry Horner" initials="KH" userId="S::kerry.horner@childrenssociety.org.uk::5be1689a-1885-4512-8f2e-844ffb6944d8" providerId="AD"/>
  <p188:author id="{7F256198-1F30-8ABF-AE46-01D2F4428CA2}" name="Sophie Robehmed" initials="" userId="S::Sophie.Robehmed@childrenssociety.org.uk::8938d417-cd04-4130-a4ae-2fbf7cd2044b" providerId="AD"/>
  <p188:author id="{DDC98D9C-C8F5-4ED2-0AAE-6EFCB3E4CD18}" name="Jessica Ann Veno" initials="JV" userId="S::jessicaann.veno@childrenssociety.org.uk::5841e254-6166-47e8-89bf-f7111e382d79" providerId="AD"/>
  <p188:author id="{7A7208BC-79F9-F971-76BF-EA40EE84044D}" name="Luke Henrion" initials="" userId="S::Luke.Henrion@childrenssociety.org.uk::8f5248ab-e347-400b-9ae5-1bc11fd656e6" providerId="AD"/>
  <p188:author id="{E951EBC6-D2DB-51D2-6328-0C9D65EB57EA}" name="India Roche" initials="IR" userId="S::india.roche@childrenssociety.org.uk::24db81e8-e4df-48dc-be54-2cc4b560ebbb" providerId="AD"/>
  <p188:author id="{C2CFF4CE-5021-561F-7914-47DC7936610D}" name="Maddy Stottor" initials="MS" userId="S::maddy.stottor@childrenssociety.org.uk::3153b406-852d-4244-ad47-7d599f87ba32" providerId="AD"/>
  <p188:author id="{DD9E79D2-E61F-F9D1-7778-7C92DE6A5C6C}" name="Shakila Bi" initials="" userId="S::Shakila.Bi@childrenssociety.org.uk::bf0bf648-d888-4014-b9d8-36ddf7243aa8" providerId="AD"/>
  <p188:author id="{B3C422D3-8434-7C94-E554-264B0734D409}" name="Lisa Jakimciw" initials="LJ" userId="S::lisa.jakimciw@childrenssociety.org.uk::44503f6f-b739-4140-ae00-81b40b9a2f3a" providerId="AD"/>
  <p188:author id="{13C954E5-622E-0D7D-1EF4-AA9F4485B44E}" name="Jessica Ann Veno" initials="JV" userId="S::JessicaAnn.Veno@childrenssociety.org.uk::5841e254-6166-47e8-89bf-f7111e382d79" providerId="AD"/>
  <p188:author id="{0B20A4EF-6E55-C51E-632C-AD950757AAE9}" name="Iina Kuula" initials="IK" userId="S::iina.kuula@childrenssociety.org.uk::a36db16b-415b-402d-88db-4c56c6e4a7b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dia Roche" initials="" lastIdx="8" clrIdx="0">
    <p:extLst>
      <p:ext uri="{19B8F6BF-5375-455C-9EA6-DF929625EA0E}">
        <p15:presenceInfo xmlns:p15="http://schemas.microsoft.com/office/powerpoint/2012/main" userId="S::India.Roche@childrenssociety.org.uk::24db81e8-e4df-48dc-be54-2cc4b560ebb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C02"/>
    <a:srgbClr val="94CAEB"/>
    <a:srgbClr val="FED12F"/>
    <a:srgbClr val="F9EA31"/>
    <a:srgbClr val="F6BC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5FF948-401A-1C44-8F37-B6F70E39DEDB}" v="3653" dt="2025-03-11T17:24:16.226"/>
    <p1510:client id="{D6DD17AD-15B8-4B45-8AB5-96DB7A1947AB}" v="49" dt="2025-03-12T11:10:49.733"/>
    <p1510:client id="{F997191D-13E2-5E6D-C887-50B95AC1EFBB}" v="59" dt="2025-03-12T08:59:53.7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3"/>
    <p:restoredTop sz="94694"/>
  </p:normalViewPr>
  <p:slideViewPr>
    <p:cSldViewPr snapToGrid="0">
      <p:cViewPr>
        <p:scale>
          <a:sx n="124" d="100"/>
          <a:sy n="124" d="100"/>
        </p:scale>
        <p:origin x="544" y="1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99D829-0010-6399-B8D5-594A6767B2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B5DF740-089E-ACCF-719C-35F33907FC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76C6340-CB52-0F40-9256-FB5A7F5166CA}" type="datetimeFigureOut">
              <a:rPr lang="en-US" smtClean="0"/>
              <a:t>3/12/25</a:t>
            </a:fld>
            <a:endParaRPr lang="en-US"/>
          </a:p>
        </p:txBody>
      </p:sp>
      <p:sp>
        <p:nvSpPr>
          <p:cNvPr id="4" name="Footer Placeholder 3">
            <a:extLst>
              <a:ext uri="{FF2B5EF4-FFF2-40B4-BE49-F238E27FC236}">
                <a16:creationId xmlns:a16="http://schemas.microsoft.com/office/drawing/2014/main" id="{6E38D28D-792F-3CF2-8972-84110DADEF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497801-BE0B-94F2-DC27-B1668E95E2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A34C77C-8A86-5746-8B22-DB2909280700}" type="slidenum">
              <a:rPr lang="en-US" smtClean="0"/>
              <a:t>‹#›</a:t>
            </a:fld>
            <a:endParaRPr lang="en-US"/>
          </a:p>
        </p:txBody>
      </p:sp>
    </p:spTree>
    <p:extLst>
      <p:ext uri="{BB962C8B-B14F-4D97-AF65-F5344CB8AC3E}">
        <p14:creationId xmlns:p14="http://schemas.microsoft.com/office/powerpoint/2010/main" val="953867378"/>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0"/>
    </inkml:context>
    <inkml:brush xml:id="br0">
      <inkml:brushProperty name="width" value="0.035" units="cm"/>
      <inkml:brushProperty name="height" value="0.035" units="cm"/>
    </inkml:brush>
  </inkml:definitions>
  <inkml:trace contextRef="#ctx0" brushRef="#br0">108 0 24575,'-15'8'0,"1"5"0,-10 13 0,4 15 0,3 15 0,9-11 0,4 3 0,0 5 0,2 0 0,3-2 0,1 0 0,1-5 0,2-3 0,10 20 0,-7-31 0,2-1 0,1 6 0,1-1 0,0-2 0,0 1 0,7 6 0,2 1 0,7 3 0,2-1 0,7 1 0,4-2 0,5 1 0,2-2 0,3-9 0,0-4 0,-3-4 0,2-4 0,4-1 0,3-3 0,2-1 0,1-3 0,1-2 0,1-2 0,-14-5 0,1-2 0,-5 0 0,-7 0 0,-5-1 0,30-7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3"/>
    </inkml:context>
    <inkml:brush xml:id="br0">
      <inkml:brushProperty name="width" value="0.035" units="cm"/>
      <inkml:brushProperty name="height" value="0.035" units="cm"/>
    </inkml:brush>
  </inkml:definitions>
  <inkml:trace contextRef="#ctx0" brushRef="#br0">0 3858 24575,'12'-51'0,"15"-41"0,-1 20 0,6-9-3277,3-1 0,5-7 0,2-2 2904,-6 14 1,3-2-1,0 0 1,3-1 372,3-6 0,3-1 0,1 0 0,1 1 393,-1 2 0,1 0 1,1 2-1,0 2-393,-4 9 0,-1 3 0,1 1 0,1 1 0,-2 3 0,2 0 0,-1 2 0,0 2 481,10-10 0,0 4 0,1 2-481,-2 5 0,0 2 0,0 1 0,-3 5 0,0 1 0,0 1 0,0 0 0,-1 2 0,1-1 0,-2 1 0,1 0 0,-1 0 0,0 1 0,1 1 0,0 0 0,-1 1 0,1 1 0,2 1 0,2-1 0,2 2 0,1 0 0,2 0 0,2 0 0,0 2 0,0 1 0,1 2 0,-1 0-6,-2 3 1,1 1 0,-3 2 5,21-8 0,-3 4 3011,-10 5 0,-2 3-3011,-9 5 0,-3 3 1559,36-7-1559,-14 10 713,-8 4-713,-6 1 27,5-5-27,5-6 0,10-1 0,6 4 0,-13 8 0,-18 7 0,-21 2 0,-14 0-1696,-5 0 0,-8 0 0,-2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5"/>
    </inkml:context>
    <inkml:brush xml:id="br0">
      <inkml:brushProperty name="width" value="0.035" units="cm"/>
      <inkml:brushProperty name="height" value="0.035" units="cm"/>
    </inkml:brush>
  </inkml:definitions>
  <inkml:trace contextRef="#ctx0" brushRef="#br0">1 3487 24575,'-1'-58'0,"3"-36"0,-1 32 0,3-4 0,2-10 0,3-2 0,6 0 0,4-1 0,0 14 0,2-1 0,4-2 0,6-9 0,3-2 0,4-1-550,4-4 1,3-1-1,3 1 550,2-1 0,3 2 0,0 1 0,0 4 0,0 3 0,1 0 0,-3 4 0,0 1 0,1 0 0,1 0 0,1-1 0,0 1 0,-2 3 0,0 1 0,2 1 0,6-4 0,4 1 0,1 1 0,5 0 0,3 2 0,1 2 0,1 4 0,2 3 0,1 2 0,2 2 0,1 2 0,-1 4-15,-9 9 0,-1 4 0,0 2 15,-5 4 0,0 2 0,0 2 0,2 3 0,-1 1 0,1 2 0,1 0 0,-1 2 0,0 0 0,32-7 0,-4 1 0,-17 3 0,-8 2 0,17-7 0,-52 11 0,-27 9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6"/>
    </inkml:context>
    <inkml:brush xml:id="br0">
      <inkml:brushProperty name="width" value="0.035" units="cm"/>
      <inkml:brushProperty name="height" value="0.035" units="cm"/>
    </inkml:brush>
  </inkml:definitions>
  <inkml:trace contextRef="#ctx0" brushRef="#br0">1 0 24575,'21'4'0,"12"3"0,19 5 0,12 3 0,4 1 0,-2-1 0,-1 5 0,10 16 0,9 17 0,-37-17 0,0 4 0,5 7 0,0 4 0,2 6 0,-2 3 0,4 6 0,-1 1 0,-3-5 0,-2 0 0,2 1 0,-2 0 0,0-1 0,-1 0 0,0 2 0,-1 1 0,-1-1 0,-1 3 0,-2 4 0,0 1 0,-4-2 0,1 1 0,1 5 0,1 3 0,3 9 0,-2 2 0,-6-5 0,-2 3-162,-11-20 0,0 3 0,-3-1 162,-2-2 0,-2 0 0,-2 0 0,0 0 0,-2 1 0,0-1 0,-1-1 0,-2-1 0,1-1 0,3 29 0,-1-1 0,-1-2 0,-1 1 0,-1-3 0,-2 0-6,-1-5 1,-2 0 5,-1-9 0,-2-2 0,-1-5 0,0-1 0,-2-7 0,1-2 0,-1-5 0,0-2 0,0 39 486,0-14-486,0-14 11,0-2-11,2 2 0,0-4 0,-1-11 0,0-19 0,-1-17 0,0-9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1"/>
    </inkml:context>
    <inkml:brush xml:id="br0">
      <inkml:brushProperty name="width" value="0.035" units="cm"/>
      <inkml:brushProperty name="height" value="0.035" units="cm"/>
    </inkml:brush>
  </inkml:definitions>
  <inkml:trace contextRef="#ctx0" brushRef="#br0">98 2115 24250,'-4'-11'0,"-1"-4"162,-3-10-162,-2-11 54,-6-20-54,6 22 0,0-1 13,1-3 1,0 1-14,1-1 0,2 0 41,4 3 0,3 1-41,2-4 0,2 0 0,2-1 0,1 0 0,0 2 0,1 0 0,1 2 0,0 0 0,10-25 0,-6 26 0,3 0 0,5-4 0,2-2 0,5-2 0,3-1 0,3-4 0,1 1 0,-2 3 0,1 3 0,-4 3 0,0 1 0,0 2 0,-2 4 0,9-10 0,-7 11 0,2-1 0,-3 5 0,2-1 0,8-7 0,2-1 0,0 1 0,1 0 0,-6 6 0,-1 1 0,1 1 0,0 0 0,0 0 0,2 2 0,1-1 0,1 0 0,1 2 0,0 0 0,-1 1 0,0 1 0,1 0 0,1 0 0,1 1 0,0-1 0,0 2 0,0 1 0,1-1 0,1 3 0,-2 2 0,-1 1 0,3 2 0,0 2 0,1 2 0,-1 0 0,-4 2 0,-2 2 0,-4 0 0,-2 0 0,18 1 0,-9 1 0,-2 1 0,-4-1 0,-5 2 0,-8-1 0,-11 0 0,-6-1 0,-5 1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2"/>
    </inkml:context>
    <inkml:brush xml:id="br0">
      <inkml:brushProperty name="width" value="0.035" units="cm"/>
      <inkml:brushProperty name="height" value="0.035" units="cm"/>
    </inkml:brush>
  </inkml:definitions>
  <inkml:trace contextRef="#ctx0" brushRef="#br0">1 0 24575,'2'7'0,"4"6"0,1 5 0,7 13 0,11 25 0,-7-15 0,-1 0 0,9 23 0,-8-17 0,0 1 0,-7-12 0,0-1 0,2 11 0,2 1 0,-1 2 0,-2-1 0,-2-9 0,-2 0 0,-1-1 0,-2 0 0,0 2 0,-2-1 0,1 4 0,-2 1 0,1 1 0,1 2 0,-1 1 0,-1 1 0,2 1 0,-1 1 0,0 0 0,0 1 0,-1 0 0,1-1 0,0-1 0,-1-2 0,0-1 0,0-1 0,-1 0 0,1-1 0,-2-2 0,1-1 0,0 2 0,-1 1 0,0 1 0,0-1 0,0-2 0,0 1 0,0-2 0,0 1 0,0-6 0,0 0 0,1 1 0,-1-2 0,1 3 0,0 0 0,-1 3 0,0 1 0,0 0 0,0 0 0,0 1 0,0-1 0,-1 2 0,-1-1 0,0-3 0,0 0 0,-1 1 0,0 0 0,0 0 0,-1 0 0,2 0 0,-1 0 0,-1 0 0,1 1 0,-1-4 0,0 0 0,-5 30 0,1-4 0,-1-3 0,0-2 0,-1 0 0,0-6 0,2-4 0,-1-3 0,-2 2 0,-2 2 0,-1 0 0,2-4 0,1-8 0,3-3 0,1-4 0,0-2 0,2-3 0,0-5 0,2-5 0,1-5 0,2-4 0,-1-2 0,0-2 0,0-1 0,-2-1 0,-2-4 0,2 2 0,-1-3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3"/>
    </inkml:context>
    <inkml:brush xml:id="br0">
      <inkml:brushProperty name="width" value="0.035" units="cm"/>
      <inkml:brushProperty name="height" value="0.035" units="cm"/>
    </inkml:brush>
  </inkml:definitions>
  <inkml:trace contextRef="#ctx0" brushRef="#br0">0 959 24575,'3'-13'0,"4"-10"0,-1 5 0,2-2-3277,1 0 0,1-2 0,0-1 2904,-1 4 1,1 0-1,-1-1 1,2 0 372,0-1 0,1-1 0,0 1 0,1-1 393,-1 1 0,0 0 1,1 1-1,-1 0-393,0 3 0,0 0 0,-1 0 0,1 1 0,0 0 0,0 0 0,-1 1 0,1 1 481,2-4 0,0 2 0,1 1-481,-2 0 0,1 1 0,0 1 0,-1 0 0,1 1 0,-1 0 0,0 0 0,0 1 0,0-1 0,0 1 0,0-1 0,-1 1 0,1 0 0,0 0 0,0 0 0,-1 0 0,1 1 0,1 0 0,0-1 0,0 1 0,1 0 0,0 0 0,1 0 0,-1 1 0,1 0 0,0 0 0,-1 0-6,1 1 1,-1 1 0,0 0 5,4-3 0,1 2 3011,-4 1 0,0 1-3011,-2 1 0,-1 1 1559,10-2-1559,-5 2 713,-1 2-713,-2 0 27,1-2-27,2-1 0,2 0 0,2 1 0,-4 1 0,-4 3 0,-5 0 0,-4 0-1696,-1 0 0,-2 0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5"/>
    </inkml:context>
    <inkml:brush xml:id="br0">
      <inkml:brushProperty name="width" value="0.035" units="cm"/>
      <inkml:brushProperty name="height" value="0.035" units="cm"/>
    </inkml:brush>
  </inkml:definitions>
  <inkml:trace contextRef="#ctx0" brushRef="#br0">1 2289 24575,'-1'-38'0,"2"-24"0,0 21 0,2-2 0,1-7 0,1-1 0,5 0 0,3-1 0,-1 9 0,2 0 0,2-2 0,5-5 0,1-2 0,3-1-550,3-2 1,1-1-1,3 1 550,0-1 0,3 2 0,0 0 0,0 3 0,0 2 0,0-1 0,-2 4 0,1 0 0,0 0 0,1 0 0,0-1 0,1 1 0,-2 2 0,0 1 0,1 1 0,5-4 0,2 2 0,1 0 0,2 0 0,3 1 0,1 2 0,0 2 0,2 2 0,0 2 0,1 1 0,2 1 0,-2 3-15,-5 5 0,-1 4 0,0 0 15,-4 4 0,1 0 0,0 2 0,0 2 0,1 0 0,0 2 0,0 0 0,0 1 0,0 0 0,21-4 0,-2 0 0,-12 2 0,-5 2 0,11-5 0,-34 7 0,-18 6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6"/>
    </inkml:context>
    <inkml:brush xml:id="br0">
      <inkml:brushProperty name="width" value="0.035" units="cm"/>
      <inkml:brushProperty name="height" value="0.035" units="cm"/>
    </inkml:brush>
  </inkml:definitions>
  <inkml:trace contextRef="#ctx0" brushRef="#br0">1 0 24575,'15'4'0,"9"2"0,14 5 0,8 2 0,3 1 0,-2 0 0,0 3 0,8 16 0,5 14 0,-26-15 0,0 4 0,4 6 0,-1 3 0,2 6 0,-1 2 0,2 6 0,0 1 0,-3-5 0,-1 1 0,2 0 0,-2 0 0,0 0 0,0-1 0,-1 2 0,0 1 0,-1-1 0,-1 3 0,-1 3 0,-1 2 0,-2-3 0,1 1 0,0 5 0,1 3 0,2 7 0,-1 2 0,-4-4 0,-2 3-162,-8-18 0,0 2 0,-2-1 162,-2-1 0,-1 0 0,-1-1 0,-1 1 0,-1 1 0,0-2 0,0 0 0,-2-1 0,0-1 0,3 26 0,-1-1 0,0-2 0,-2 1 0,0-2 0,-1-1-6,-2-4 1,0 0 5,-2-8 0,0-2 0,-2-4 0,0-2 0,-1-5 0,1-2 0,-1-5 0,0-2 0,0 36 486,0-13-486,0-13 11,0-2-11,2 3 0,-1-4 0,0-11 0,0-16 0,-1-15 0,0-8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0"/>
    </inkml:context>
    <inkml:brush xml:id="br0">
      <inkml:brushProperty name="width" value="0.035" units="cm"/>
      <inkml:brushProperty name="height" value="0.035" units="cm"/>
    </inkml:brush>
  </inkml:definitions>
  <inkml:trace contextRef="#ctx0" brushRef="#br0">103 0 24575,'-14'7'0,"0"6"0,-8 12 0,3 14 0,2 15 0,10-12 0,3 4 0,0 5 0,2 0 0,3-3 0,0 0 0,3-4 0,0-2 0,11 17 0,-7-28 0,1-1 0,1 5 0,2-1 0,-1-1 0,1 0 0,6 7 0,2-1 0,6 4 0,4-1 0,5 1 0,4-2 0,4 2 0,4-4 0,1-7 0,1-4 0,-3-5 0,1-3 0,5-1 0,2-2 0,2-2 0,1-2 0,2-3 0,0-1 0,-13-6 0,1-1 0,-6 0 0,-6 0 0,-3-2 0,27-4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1"/>
    </inkml:context>
    <inkml:brush xml:id="br0">
      <inkml:brushProperty name="width" value="0.035" units="cm"/>
      <inkml:brushProperty name="height" value="0.035" units="cm"/>
    </inkml:brush>
  </inkml:definitions>
  <inkml:trace contextRef="#ctx0" brushRef="#br0">99 2129 24250,'-4'-11'0,"-2"-3"162,-1-12-162,-4-10 54,-5-21-54,6 23 0,0-1 13,1-3 1,0 0-14,1 0 0,2-1 41,4 5 0,3-1-41,2-3 0,2 0 0,2-1 0,1 0 0,1 1 0,0 1 0,0 1 0,1 1 0,10-25 0,-5 26 0,2 0 0,5-5 0,2-1 0,6-3 0,1 0 0,5-3 0,0-1 0,-2 4 0,1 2 0,-3 4 0,-1 0 0,0 4 0,-2 2 0,10-9 0,-9 11 0,4-1 0,-4 4 0,2 0 0,8-7 0,3-1 0,0 0 0,-1 2 0,-4 4 0,-2 2 0,1 0 0,0 2 0,1-1 0,1 1 0,1 0 0,1 0 0,1 2 0,1 0 0,-2 1 0,1 1 0,0-1 0,2 1 0,0 1 0,0-1 0,0 2 0,1 1 0,0-1 0,1 2 0,-2 3 0,0 2 0,2 0 0,0 3 0,1 2 0,-1 0 0,-3 2 0,-2 2 0,-5 0 0,-2 0 0,19 1 0,-10 1 0,-2 1 0,-4-1 0,-5 2 0,-8-1 0,-10 0 0,-8-1 0,-3 1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06T11:24:00.032"/>
    </inkml:context>
    <inkml:brush xml:id="br0">
      <inkml:brushProperty name="width" value="0.035" units="cm"/>
      <inkml:brushProperty name="height" value="0.035" units="cm"/>
    </inkml:brush>
  </inkml:definitions>
  <inkml:trace contextRef="#ctx0" brushRef="#br0">403 0 24575,'-3'9'0,"-4"7"0,-2 6 0,-9 18 0,-13 31 0,9-21 0,0 2 0,-11 28 0,10-20 0,1 0 0,8-15 0,0 0 0,-3 12 0,0 2 0,-1 3 0,2-3 0,4-9 0,2-1 0,2-2 0,1 2 0,1 0 0,2 1 0,-1 4 0,2 1 0,-1 2 0,0 2 0,0 1 0,0 2 0,0 1 0,0 1 0,1 0 0,-2 1 0,3 0 0,-2-1 0,1-1 0,0-2 0,0-3 0,1 0 0,1 0 0,-1-1 0,1-4 0,0 1 0,0 1 0,1 1 0,-1 2 0,2-1 0,-1-3 0,0 1 0,0-2 0,0 1 0,-1-7 0,1-1 0,-1 1 0,1 0 0,0 1 0,-1 2 0,1 2 0,-1 2 0,1 0 0,0 0 0,0 1 0,0 0 0,2 1 0,-1-1 0,2-3 0,0-1 0,0 2 0,2 0 0,-2 0 0,2 0 0,-2-1 0,1 2 0,0-2 0,1 2 0,-1-5 0,2 0 0,4 38 0,1-5 0,0-5 0,0-1 0,2-1 0,-1-7 0,-1-5 0,0-4 0,3 3 0,2 2 0,2 0 0,-3-6 0,-2-8 0,-2-6 0,-2-3 0,-1-3 0,-1-4 0,-1-7 0,-2-5 0,-3-7 0,0-5 0,0-2 0,0-3 0,1-2 0,1-1 0,4-4 0,-3 2 0,1-3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818D57-1AAD-914B-94D4-78BDB67A89CD}" type="datetimeFigureOut">
              <a:rPr lang="en-US" smtClean="0"/>
              <a:t>3/12/25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1776F-F937-4441-B0C9-6452238BE815}" type="slidenum">
              <a:rPr lang="en-US" smtClean="0"/>
              <a:t>‹#›</a:t>
            </a:fld>
            <a:endParaRPr lang="en-US"/>
          </a:p>
        </p:txBody>
      </p:sp>
    </p:spTree>
    <p:extLst>
      <p:ext uri="{BB962C8B-B14F-4D97-AF65-F5344CB8AC3E}">
        <p14:creationId xmlns:p14="http://schemas.microsoft.com/office/powerpoint/2010/main" val="2104072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Introduce ourselves and our roles at the outset </a:t>
            </a:r>
          </a:p>
        </p:txBody>
      </p:sp>
      <p:sp>
        <p:nvSpPr>
          <p:cNvPr id="4" name="Slide Number Placeholder 3"/>
          <p:cNvSpPr>
            <a:spLocks noGrp="1"/>
          </p:cNvSpPr>
          <p:nvPr>
            <p:ph type="sldNum" sz="quarter" idx="5"/>
          </p:nvPr>
        </p:nvSpPr>
        <p:spPr/>
        <p:txBody>
          <a:bodyPr/>
          <a:lstStyle/>
          <a:p>
            <a:fld id="{7921776F-F937-4441-B0C9-6452238BE815}" type="slidenum">
              <a:rPr lang="en-US" smtClean="0"/>
              <a:t>1</a:t>
            </a:fld>
            <a:endParaRPr lang="en-US"/>
          </a:p>
        </p:txBody>
      </p:sp>
    </p:spTree>
    <p:extLst>
      <p:ext uri="{BB962C8B-B14F-4D97-AF65-F5344CB8AC3E}">
        <p14:creationId xmlns:p14="http://schemas.microsoft.com/office/powerpoint/2010/main" val="1900995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What we found really helped to drive collaboration forwards from both colleagues and YP as well as some practices we’d introduce were we to do it again </a:t>
            </a:r>
          </a:p>
        </p:txBody>
      </p:sp>
      <p:sp>
        <p:nvSpPr>
          <p:cNvPr id="4" name="Slide Number Placeholder 3"/>
          <p:cNvSpPr>
            <a:spLocks noGrp="1"/>
          </p:cNvSpPr>
          <p:nvPr>
            <p:ph type="sldNum" sz="quarter" idx="5"/>
          </p:nvPr>
        </p:nvSpPr>
        <p:spPr/>
        <p:txBody>
          <a:bodyPr/>
          <a:lstStyle/>
          <a:p>
            <a:fld id="{7921776F-F937-4441-B0C9-6452238BE815}" type="slidenum">
              <a:rPr lang="en-US" smtClean="0"/>
              <a:t>13</a:t>
            </a:fld>
            <a:endParaRPr lang="en-US"/>
          </a:p>
        </p:txBody>
      </p:sp>
    </p:spTree>
    <p:extLst>
      <p:ext uri="{BB962C8B-B14F-4D97-AF65-F5344CB8AC3E}">
        <p14:creationId xmlns:p14="http://schemas.microsoft.com/office/powerpoint/2010/main" val="4291442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India: thanks everyone, close the session. </a:t>
            </a:r>
          </a:p>
        </p:txBody>
      </p:sp>
      <p:sp>
        <p:nvSpPr>
          <p:cNvPr id="4" name="Slide Number Placeholder 3"/>
          <p:cNvSpPr>
            <a:spLocks noGrp="1"/>
          </p:cNvSpPr>
          <p:nvPr>
            <p:ph type="sldNum" sz="quarter" idx="5"/>
          </p:nvPr>
        </p:nvSpPr>
        <p:spPr/>
        <p:txBody>
          <a:bodyPr/>
          <a:lstStyle/>
          <a:p>
            <a:fld id="{7921776F-F937-4441-B0C9-6452238BE815}" type="slidenum">
              <a:rPr lang="en-US" smtClean="0"/>
              <a:t>16</a:t>
            </a:fld>
            <a:endParaRPr lang="en-US"/>
          </a:p>
        </p:txBody>
      </p:sp>
    </p:spTree>
    <p:extLst>
      <p:ext uri="{BB962C8B-B14F-4D97-AF65-F5344CB8AC3E}">
        <p14:creationId xmlns:p14="http://schemas.microsoft.com/office/powerpoint/2010/main" val="2670587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India: 30 seconds</a:t>
            </a:r>
          </a:p>
        </p:txBody>
      </p:sp>
      <p:sp>
        <p:nvSpPr>
          <p:cNvPr id="4" name="Slide Number Placeholder 3"/>
          <p:cNvSpPr>
            <a:spLocks noGrp="1"/>
          </p:cNvSpPr>
          <p:nvPr>
            <p:ph type="sldNum" sz="quarter" idx="5"/>
          </p:nvPr>
        </p:nvSpPr>
        <p:spPr/>
        <p:txBody>
          <a:bodyPr/>
          <a:lstStyle/>
          <a:p>
            <a:fld id="{7921776F-F937-4441-B0C9-6452238BE815}" type="slidenum">
              <a:rPr lang="en-US" smtClean="0"/>
              <a:t>2</a:t>
            </a:fld>
            <a:endParaRPr lang="en-US"/>
          </a:p>
        </p:txBody>
      </p:sp>
    </p:spTree>
    <p:extLst>
      <p:ext uri="{BB962C8B-B14F-4D97-AF65-F5344CB8AC3E}">
        <p14:creationId xmlns:p14="http://schemas.microsoft.com/office/powerpoint/2010/main" val="3293434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India: 1 minute</a:t>
            </a:r>
          </a:p>
          <a:p>
            <a:endParaRPr lang="en-GB"/>
          </a:p>
          <a:p>
            <a:pPr marL="171450" indent="-171450">
              <a:buFont typeface="Arial" panose="020B0604020202020204" pitchFamily="34" charset="0"/>
              <a:buChar char="•"/>
            </a:pPr>
            <a:r>
              <a:rPr lang="en-GB"/>
              <a:t>Overview of takeaways (not reading verbatim)</a:t>
            </a:r>
          </a:p>
          <a:p>
            <a:pPr marL="171450" indent="-171450">
              <a:buFont typeface="Arial" panose="020B0604020202020204" pitchFamily="34" charset="0"/>
              <a:buChar char="•"/>
            </a:pPr>
            <a:r>
              <a:rPr lang="en-GB"/>
              <a:t>Context of it being a big project, so we’ll focus on one specific example </a:t>
            </a:r>
          </a:p>
        </p:txBody>
      </p:sp>
      <p:sp>
        <p:nvSpPr>
          <p:cNvPr id="4" name="Slide Number Placeholder 3"/>
          <p:cNvSpPr>
            <a:spLocks noGrp="1"/>
          </p:cNvSpPr>
          <p:nvPr>
            <p:ph type="sldNum" sz="quarter" idx="5"/>
          </p:nvPr>
        </p:nvSpPr>
        <p:spPr/>
        <p:txBody>
          <a:bodyPr/>
          <a:lstStyle/>
          <a:p>
            <a:fld id="{7921776F-F937-4441-B0C9-6452238BE815}" type="slidenum">
              <a:rPr lang="en-US" smtClean="0"/>
              <a:t>3</a:t>
            </a:fld>
            <a:endParaRPr lang="en-US"/>
          </a:p>
        </p:txBody>
      </p:sp>
    </p:spTree>
    <p:extLst>
      <p:ext uri="{BB962C8B-B14F-4D97-AF65-F5344CB8AC3E}">
        <p14:creationId xmlns:p14="http://schemas.microsoft.com/office/powerpoint/2010/main" val="3193251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921776F-F937-4441-B0C9-6452238BE815}" type="slidenum">
              <a:rPr lang="en-US" smtClean="0"/>
              <a:t>5</a:t>
            </a:fld>
            <a:endParaRPr lang="en-US"/>
          </a:p>
        </p:txBody>
      </p:sp>
    </p:spTree>
    <p:extLst>
      <p:ext uri="{BB962C8B-B14F-4D97-AF65-F5344CB8AC3E}">
        <p14:creationId xmlns:p14="http://schemas.microsoft.com/office/powerpoint/2010/main" val="285941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a:t>Many people involved </a:t>
            </a:r>
          </a:p>
          <a:p>
            <a:pPr marL="171450" indent="-171450">
              <a:buFontTx/>
              <a:buChar char="-"/>
            </a:pPr>
            <a:r>
              <a:rPr lang="en-GB"/>
              <a:t>Different capacities: guiding, supporting, progressing their own focus </a:t>
            </a:r>
          </a:p>
          <a:p>
            <a:pPr marL="171450" indent="-171450">
              <a:buFontTx/>
              <a:buChar char="-"/>
            </a:pPr>
            <a:r>
              <a:rPr lang="en-GB"/>
              <a:t>Last ones were the key people to drive the design work forwards</a:t>
            </a:r>
          </a:p>
          <a:p>
            <a:pPr marL="171450" indent="-171450">
              <a:buFontTx/>
              <a:buChar char="-"/>
            </a:pPr>
            <a:endParaRPr lang="en-GB"/>
          </a:p>
          <a:p>
            <a:pPr marL="171450" indent="-171450">
              <a:buFontTx/>
              <a:buChar char="-"/>
            </a:pPr>
            <a:endParaRPr lang="en-GB"/>
          </a:p>
          <a:p>
            <a:pPr marL="171450" indent="-171450">
              <a:buFontTx/>
              <a:buChar char="-"/>
            </a:pPr>
            <a:r>
              <a:rPr lang="en-GB"/>
              <a:t>2 year long project involved a lot of teams which resulted in rescoping the traditional Service Design process that I had in my head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800">
                <a:effectLst/>
                <a:latin typeface="Calibri" panose="020F0502020204030204" pitchFamily="34" charset="0"/>
                <a:ea typeface="Times New Roman" panose="02020603050405020304" pitchFamily="18" charset="0"/>
              </a:rPr>
              <a:t>And to amplify India’s point: maybe we did plan more than we could hold solo as a service design team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800">
                <a:effectLst/>
                <a:latin typeface="Calibri" panose="020F0502020204030204" pitchFamily="34" charset="0"/>
                <a:ea typeface="Times New Roman" panose="02020603050405020304" pitchFamily="18" charset="0"/>
              </a:rPr>
              <a:t>Set-up teams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800">
                <a:effectLst/>
                <a:latin typeface="Calibri" panose="020F0502020204030204" pitchFamily="34" charset="0"/>
                <a:ea typeface="Times New Roman" panose="02020603050405020304" pitchFamily="18" charset="0"/>
              </a:rPr>
              <a:t>Supporting Teams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800">
                <a:effectLst/>
                <a:latin typeface="Calibri" panose="020F0502020204030204" pitchFamily="34" charset="0"/>
                <a:ea typeface="Times New Roman" panose="02020603050405020304" pitchFamily="18" charset="0"/>
              </a:rPr>
              <a:t>Key teams </a:t>
            </a:r>
            <a:endParaRPr lang="en-GB" sz="1800">
              <a:effectLst/>
              <a:latin typeface="Times New Roman" panose="02020603050405020304" pitchFamily="18" charset="0"/>
              <a:ea typeface="Times New Roman" panose="02020603050405020304" pitchFamily="18" charset="0"/>
            </a:endParaRPr>
          </a:p>
          <a:p>
            <a:pPr marL="171450" indent="-171450">
              <a:buFontTx/>
              <a:buChar char="-"/>
            </a:pPr>
            <a:endParaRPr lang="en-GB"/>
          </a:p>
        </p:txBody>
      </p:sp>
      <p:sp>
        <p:nvSpPr>
          <p:cNvPr id="4" name="Slide Number Placeholder 3"/>
          <p:cNvSpPr>
            <a:spLocks noGrp="1"/>
          </p:cNvSpPr>
          <p:nvPr>
            <p:ph type="sldNum" sz="quarter" idx="5"/>
          </p:nvPr>
        </p:nvSpPr>
        <p:spPr/>
        <p:txBody>
          <a:bodyPr/>
          <a:lstStyle/>
          <a:p>
            <a:fld id="{7921776F-F937-4441-B0C9-6452238BE815}" type="slidenum">
              <a:rPr lang="en-US" smtClean="0"/>
              <a:t>6</a:t>
            </a:fld>
            <a:endParaRPr lang="en-US"/>
          </a:p>
        </p:txBody>
      </p:sp>
    </p:spTree>
    <p:extLst>
      <p:ext uri="{BB962C8B-B14F-4D97-AF65-F5344CB8AC3E}">
        <p14:creationId xmlns:p14="http://schemas.microsoft.com/office/powerpoint/2010/main" val="1966319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rial" panose="020B0604020202020204" pitchFamily="34" charset="0"/>
                <a:ea typeface="Aptos" panose="020B0004020202020204" pitchFamily="34" charset="0"/>
                <a:cs typeface="Arial" panose="020B0604020202020204" pitchFamily="34" charset="0"/>
              </a:rPr>
              <a:t>Prioritising building relationships at the start more than the delivery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Arial" panose="020B0604020202020204" pitchFamily="34" charset="0"/>
                <a:ea typeface="Aptos" panose="020B0004020202020204" pitchFamily="34" charset="0"/>
                <a:cs typeface="Arial" panose="020B0604020202020204" pitchFamily="34" charset="0"/>
              </a:rPr>
              <a:t>We thought we would deliver ourselves with light touch advice, but ended up being very collaborative with the teams mentioned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Give examples of constraints: how much power we could share, limits on what they could do on their own, not enough time for full training</a:t>
            </a:r>
            <a:br>
              <a:rPr lang="en-GB" sz="1200">
                <a:effectLst/>
                <a:latin typeface="Arial" panose="020B0604020202020204" pitchFamily="34" charset="0"/>
                <a:ea typeface="Aptos" panose="020B0004020202020204" pitchFamily="34" charset="0"/>
                <a:cs typeface="Arial" panose="020B0604020202020204" pitchFamily="34" charset="0"/>
              </a:rPr>
            </a:br>
            <a:endParaRPr lang="en-GB" sz="120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rial" panose="020B0604020202020204" pitchFamily="34" charset="0"/>
                <a:ea typeface="Aptos" panose="020B0004020202020204" pitchFamily="34" charset="0"/>
                <a:cs typeface="Arial" panose="020B0604020202020204" pitchFamily="34" charset="0"/>
              </a:rPr>
              <a:t>Support</a:t>
            </a:r>
            <a:r>
              <a:rPr lang="en-GB" sz="1200">
                <a:latin typeface="Arial" panose="020B0604020202020204" pitchFamily="34" charset="0"/>
                <a:ea typeface="Aptos" panose="020B0004020202020204" pitchFamily="34" charset="0"/>
                <a:cs typeface="Arial" panose="020B0604020202020204" pitchFamily="34" charset="0"/>
              </a:rPr>
              <a:t> needed to hold the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latin typeface="Arial" panose="020B0604020202020204" pitchFamily="34" charset="0"/>
                <a:ea typeface="Times New Roman" panose="02020603050405020304" pitchFamily="18" charset="0"/>
                <a:cs typeface="Arial" panose="020B0604020202020204" pitchFamily="34" charset="0"/>
              </a:rPr>
              <a:t>Being a Service Designer vs being a Service Designer and a Youth Practitioner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effectLst/>
                <a:latin typeface="Arial" panose="020B0604020202020204" pitchFamily="34" charset="0"/>
                <a:ea typeface="Times New Roman" panose="02020603050405020304" pitchFamily="18" charset="0"/>
                <a:cs typeface="Arial" panose="020B0604020202020204" pitchFamily="34" charset="0"/>
              </a:rPr>
              <a:t>Relying more on the expertise that was inhouse – Job recruitment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Arial" panose="020B0604020202020204" pitchFamily="34" charset="0"/>
              <a:ea typeface="Aptos" panose="020B0004020202020204" pitchFamily="34" charset="0"/>
              <a:cs typeface="Arial" panose="020B0604020202020204" pitchFamily="34" charset="0"/>
            </a:endParaRPr>
          </a:p>
          <a:p>
            <a:r>
              <a:rPr lang="en-US"/>
              <a:t>Be specific on who was in the team and who needed, for what: safeguarding, facilitation, holding the group etc. again focus on YP group more. Give examples of constraints: how much power we could share, limits on what they could do on their own, not enough time for full training</a:t>
            </a:r>
          </a:p>
        </p:txBody>
      </p:sp>
      <p:sp>
        <p:nvSpPr>
          <p:cNvPr id="4" name="Slide Number Placeholder 3"/>
          <p:cNvSpPr>
            <a:spLocks noGrp="1"/>
          </p:cNvSpPr>
          <p:nvPr>
            <p:ph type="sldNum" sz="quarter" idx="5"/>
          </p:nvPr>
        </p:nvSpPr>
        <p:spPr/>
        <p:txBody>
          <a:bodyPr/>
          <a:lstStyle/>
          <a:p>
            <a:fld id="{7921776F-F937-4441-B0C9-6452238BE815}" type="slidenum">
              <a:rPr lang="en-US" smtClean="0"/>
              <a:t>7</a:t>
            </a:fld>
            <a:endParaRPr lang="en-US"/>
          </a:p>
        </p:txBody>
      </p:sp>
    </p:spTree>
    <p:extLst>
      <p:ext uri="{BB962C8B-B14F-4D97-AF65-F5344CB8AC3E}">
        <p14:creationId xmlns:p14="http://schemas.microsoft.com/office/powerpoint/2010/main" val="3782665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A8877-DC22-A1C3-3964-10C74A1F3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6AF54-3354-5C85-7E31-1C02A741B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13A603-77BA-275A-4D93-9552D51579EC}"/>
              </a:ext>
            </a:extLst>
          </p:cNvPr>
          <p:cNvSpPr>
            <a:spLocks noGrp="1"/>
          </p:cNvSpPr>
          <p:nvPr>
            <p:ph type="body" idx="1"/>
          </p:nvPr>
        </p:nvSpPr>
        <p:spPr/>
        <p:txBody>
          <a:bodyPr/>
          <a:lstStyle/>
          <a:p>
            <a:pPr marL="171450" indent="-171450">
              <a:buFont typeface="Arial" panose="020B0604020202020204" pitchFamily="34" charset="0"/>
              <a:buChar char="•"/>
            </a:pPr>
            <a:r>
              <a:rPr lang="en-US">
                <a:ea typeface="Calibri"/>
                <a:cs typeface="Calibri"/>
              </a:rPr>
              <a:t>It was really important for us that we worked closely with the service delivery team, as they were making some delivery decisions alongside our design work. We also knew it was important that they fed into design decisions to ensure they were evidence based</a:t>
            </a:r>
            <a:endParaRPr lang="en-US"/>
          </a:p>
          <a:p>
            <a:pPr marL="171450" indent="-171450">
              <a:buFont typeface="Arial" panose="020B0604020202020204" pitchFamily="34" charset="0"/>
              <a:buChar char="•"/>
            </a:pPr>
            <a:r>
              <a:rPr lang="en-US"/>
              <a:t>Workstream sponsor raised concerns shared by Head of YP services Southern England &amp; Area Manager for London  </a:t>
            </a:r>
            <a:endParaRPr lang="en-US">
              <a:ea typeface="Calibri"/>
              <a:cs typeface="Calibri"/>
            </a:endParaRPr>
          </a:p>
          <a:p>
            <a:pPr marL="171450" indent="-171450">
              <a:buFont typeface="Arial" panose="020B0604020202020204" pitchFamily="34" charset="0"/>
              <a:buChar char="•"/>
            </a:pPr>
            <a:r>
              <a:rPr lang="en-US"/>
              <a:t>Different mindsets: design vs mobilization. Need for speed! i.e. with the selection of the building, drawing on existing networks </a:t>
            </a:r>
            <a:endParaRPr lang="en-US">
              <a:ea typeface="Calibri"/>
              <a:cs typeface="Calibri"/>
            </a:endParaRPr>
          </a:p>
          <a:p>
            <a:pPr marL="171450" indent="-171450">
              <a:buFont typeface="Arial" panose="020B0604020202020204" pitchFamily="34" charset="0"/>
              <a:buChar char="•"/>
            </a:pPr>
            <a:r>
              <a:rPr lang="en-US"/>
              <a:t>Sharing logic, creating space for research and intention, building new local connections, being aware of power </a:t>
            </a:r>
            <a:endParaRPr lang="en-US">
              <a:ea typeface="Calibri"/>
              <a:cs typeface="Calibri"/>
            </a:endParaRPr>
          </a:p>
          <a:p>
            <a:pPr marL="171450" indent="-171450">
              <a:buFont typeface="Arial" panose="020B0604020202020204" pitchFamily="34" charset="0"/>
              <a:buChar char="•"/>
            </a:pPr>
            <a:r>
              <a:rPr lang="en-US"/>
              <a:t>Bridging difference </a:t>
            </a:r>
            <a:endParaRPr lang="en-US">
              <a:ea typeface="Calibri"/>
              <a:cs typeface="Calibri"/>
            </a:endParaRPr>
          </a:p>
          <a:p>
            <a:pPr marL="171450" indent="-171450">
              <a:buFont typeface="Arial" panose="020B0604020202020204" pitchFamily="34" charset="0"/>
              <a:buChar char="•"/>
            </a:pPr>
            <a:r>
              <a:rPr lang="en-US"/>
              <a:t>Understanding what each person brings, what else we need</a:t>
            </a:r>
            <a:endParaRPr lang="en-US">
              <a:ea typeface="Calibri"/>
              <a:cs typeface="Calibri"/>
            </a:endParaRPr>
          </a:p>
          <a:p>
            <a:pPr marL="171450" indent="-171450">
              <a:buFont typeface="Arial" panose="020B0604020202020204" pitchFamily="34" charset="0"/>
              <a:buChar char="•"/>
            </a:pPr>
            <a:r>
              <a:rPr lang="en-US"/>
              <a:t>Importance of not just focusing on the end user but also the delivery team </a:t>
            </a:r>
            <a:endParaRPr lang="en-US">
              <a:ea typeface="Calibri"/>
              <a:cs typeface="Calibri"/>
            </a:endParaRPr>
          </a:p>
          <a:p>
            <a:pPr marL="171450" indent="-171450">
              <a:buFont typeface="Arial" panose="020B0604020202020204" pitchFamily="34" charset="0"/>
              <a:buChar char="•"/>
            </a:pPr>
            <a:r>
              <a:rPr lang="en-US"/>
              <a:t>Really great opportunity to work this closely together for this project and for embedding in-house service design </a:t>
            </a:r>
            <a:endParaRPr lang="en-US">
              <a:ea typeface="Calibri"/>
              <a:cs typeface="Calibri"/>
            </a:endParaRPr>
          </a:p>
        </p:txBody>
      </p:sp>
      <p:sp>
        <p:nvSpPr>
          <p:cNvPr id="4" name="Slide Number Placeholder 3">
            <a:extLst>
              <a:ext uri="{FF2B5EF4-FFF2-40B4-BE49-F238E27FC236}">
                <a16:creationId xmlns:a16="http://schemas.microsoft.com/office/drawing/2014/main" id="{9524128D-584A-F097-8886-E4EB97216EC5}"/>
              </a:ext>
            </a:extLst>
          </p:cNvPr>
          <p:cNvSpPr>
            <a:spLocks noGrp="1"/>
          </p:cNvSpPr>
          <p:nvPr>
            <p:ph type="sldNum" sz="quarter" idx="5"/>
          </p:nvPr>
        </p:nvSpPr>
        <p:spPr/>
        <p:txBody>
          <a:bodyPr/>
          <a:lstStyle/>
          <a:p>
            <a:fld id="{7921776F-F937-4441-B0C9-6452238BE815}" type="slidenum">
              <a:rPr lang="en-US" smtClean="0"/>
              <a:t>8</a:t>
            </a:fld>
            <a:endParaRPr lang="en-US"/>
          </a:p>
        </p:txBody>
      </p:sp>
    </p:spTree>
    <p:extLst>
      <p:ext uri="{BB962C8B-B14F-4D97-AF65-F5344CB8AC3E}">
        <p14:creationId xmlns:p14="http://schemas.microsoft.com/office/powerpoint/2010/main" val="1554451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90702-0B6F-20CD-2617-7D76D7688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F1B07A-F272-677C-FA45-283434FDF5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FC525F-1CEF-8C57-7847-156C0375C27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D49DC72-B4D0-C6A7-980C-C1FA8CFBE8D1}"/>
              </a:ext>
            </a:extLst>
          </p:cNvPr>
          <p:cNvSpPr>
            <a:spLocks noGrp="1"/>
          </p:cNvSpPr>
          <p:nvPr>
            <p:ph type="sldNum" sz="quarter" idx="5"/>
          </p:nvPr>
        </p:nvSpPr>
        <p:spPr/>
        <p:txBody>
          <a:bodyPr/>
          <a:lstStyle/>
          <a:p>
            <a:fld id="{7921776F-F937-4441-B0C9-6452238BE815}" type="slidenum">
              <a:rPr lang="en-US" smtClean="0"/>
              <a:t>10</a:t>
            </a:fld>
            <a:endParaRPr lang="en-US"/>
          </a:p>
        </p:txBody>
      </p:sp>
    </p:spTree>
    <p:extLst>
      <p:ext uri="{BB962C8B-B14F-4D97-AF65-F5344CB8AC3E}">
        <p14:creationId xmlns:p14="http://schemas.microsoft.com/office/powerpoint/2010/main" val="794072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6F0CA-623A-C477-6F9E-20ED83283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149FD7-8D3B-3AB0-7BCB-AA9DC0AAA2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A67DF1-ACB2-5AD8-4AEC-088FD07865E4}"/>
              </a:ext>
            </a:extLst>
          </p:cNvPr>
          <p:cNvSpPr>
            <a:spLocks noGrp="1"/>
          </p:cNvSpPr>
          <p:nvPr>
            <p:ph type="body" idx="1"/>
          </p:nvPr>
        </p:nvSpPr>
        <p:spPr/>
        <p:txBody>
          <a:bodyPr/>
          <a:lstStyle/>
          <a:p>
            <a:pPr marL="171450" indent="-171450">
              <a:buFont typeface="Arial" panose="020B0604020202020204" pitchFamily="34" charset="0"/>
              <a:buChar char="•"/>
            </a:pPr>
            <a:r>
              <a:rPr lang="en-US"/>
              <a:t>Big project, multiple needs and people- reference stakeholders</a:t>
            </a:r>
          </a:p>
          <a:p>
            <a:pPr marL="171450" indent="-171450">
              <a:buFont typeface="Arial" panose="020B0604020202020204" pitchFamily="34" charset="0"/>
              <a:buChar char="•"/>
            </a:pPr>
            <a:r>
              <a:rPr lang="en-US">
                <a:ea typeface="Calibri"/>
                <a:cs typeface="Calibri"/>
              </a:rPr>
              <a:t>Wanted to deliver a fully co-designed process</a:t>
            </a:r>
            <a:endParaRPr lang="en-US"/>
          </a:p>
          <a:p>
            <a:pPr marL="171450" indent="-171450">
              <a:buFont typeface="Arial" panose="020B0604020202020204" pitchFamily="34" charset="0"/>
              <a:buChar char="•"/>
            </a:pPr>
            <a:r>
              <a:rPr lang="en-US"/>
              <a:t>Assumed more power to share decision making then we had </a:t>
            </a:r>
            <a:endParaRPr lang="en-US">
              <a:ea typeface="Calibri"/>
              <a:cs typeface="Calibri"/>
            </a:endParaRPr>
          </a:p>
          <a:p>
            <a:pPr marL="171450" indent="-171450">
              <a:buFont typeface="Arial" panose="020B0604020202020204" pitchFamily="34" charset="0"/>
              <a:buChar char="•"/>
            </a:pPr>
            <a:r>
              <a:rPr lang="en-US"/>
              <a:t>Learning journey for all of us: different mindsets and expectations </a:t>
            </a:r>
            <a:endParaRPr lang="en-US">
              <a:ea typeface="Calibri"/>
              <a:cs typeface="Calibri"/>
            </a:endParaRPr>
          </a:p>
          <a:p>
            <a:pPr marL="171450" indent="-171450">
              <a:buFont typeface="Arial" panose="020B0604020202020204" pitchFamily="34" charset="0"/>
              <a:buChar char="•"/>
            </a:pPr>
            <a:r>
              <a:rPr lang="en-US"/>
              <a:t>First time we’d attempted co-design at this scale</a:t>
            </a:r>
            <a:endParaRPr lang="en-US">
              <a:ea typeface="Calibri"/>
              <a:cs typeface="Calibri"/>
            </a:endParaRPr>
          </a:p>
          <a:p>
            <a:pPr marL="171450" indent="-171450">
              <a:buFont typeface="Arial" panose="020B0604020202020204" pitchFamily="34" charset="0"/>
              <a:buChar char="•"/>
            </a:pPr>
            <a:endParaRPr lang="en-US">
              <a:ea typeface="Calibri"/>
              <a:cs typeface="Calibri"/>
            </a:endParaRPr>
          </a:p>
          <a:p>
            <a:pPr marL="171450" indent="-171450">
              <a:buFont typeface="Arial" panose="020B0604020202020204" pitchFamily="34" charset="0"/>
              <a:buChar char="•"/>
            </a:pPr>
            <a:endParaRPr lang="en-US"/>
          </a:p>
          <a:p>
            <a:pPr marL="171450" indent="-171450">
              <a:buFont typeface="Arial" panose="020B0604020202020204" pitchFamily="34" charset="0"/>
              <a:buChar char="•"/>
            </a:pPr>
            <a:endParaRPr lang="en-US"/>
          </a:p>
          <a:p>
            <a:r>
              <a:rPr lang="en-US"/>
              <a:t> </a:t>
            </a:r>
            <a:endParaRPr lang="en-US">
              <a:ea typeface="Calibri"/>
              <a:cs typeface="Calibri"/>
            </a:endParaRPr>
          </a:p>
        </p:txBody>
      </p:sp>
      <p:sp>
        <p:nvSpPr>
          <p:cNvPr id="4" name="Slide Number Placeholder 3">
            <a:extLst>
              <a:ext uri="{FF2B5EF4-FFF2-40B4-BE49-F238E27FC236}">
                <a16:creationId xmlns:a16="http://schemas.microsoft.com/office/drawing/2014/main" id="{8CB17B72-9EFD-4560-23A5-FAC6AE763518}"/>
              </a:ext>
            </a:extLst>
          </p:cNvPr>
          <p:cNvSpPr>
            <a:spLocks noGrp="1"/>
          </p:cNvSpPr>
          <p:nvPr>
            <p:ph type="sldNum" sz="quarter" idx="5"/>
          </p:nvPr>
        </p:nvSpPr>
        <p:spPr/>
        <p:txBody>
          <a:bodyPr/>
          <a:lstStyle/>
          <a:p>
            <a:fld id="{7921776F-F937-4441-B0C9-6452238BE815}" type="slidenum">
              <a:rPr lang="en-US" smtClean="0"/>
              <a:t>11</a:t>
            </a:fld>
            <a:endParaRPr lang="en-US"/>
          </a:p>
        </p:txBody>
      </p:sp>
    </p:spTree>
    <p:extLst>
      <p:ext uri="{BB962C8B-B14F-4D97-AF65-F5344CB8AC3E}">
        <p14:creationId xmlns:p14="http://schemas.microsoft.com/office/powerpoint/2010/main" val="859429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No Illustration">
    <p:bg>
      <p:bgPr>
        <a:solidFill>
          <a:schemeClr val="bg1"/>
        </a:solidFill>
        <a:effectLst/>
      </p:bgPr>
    </p:bg>
    <p:spTree>
      <p:nvGrpSpPr>
        <p:cNvPr id="1" name=""/>
        <p:cNvGrpSpPr/>
        <p:nvPr/>
      </p:nvGrpSpPr>
      <p:grpSpPr>
        <a:xfrm>
          <a:off x="0" y="0"/>
          <a:ext cx="0" cy="0"/>
          <a:chOff x="0" y="0"/>
          <a:chExt cx="0" cy="0"/>
        </a:xfrm>
      </p:grpSpPr>
      <p:pic>
        <p:nvPicPr>
          <p:cNvPr id="4" name="Picture 3" descr="A young person holding a basketball&#10;&#10;Description automatically generated">
            <a:extLst>
              <a:ext uri="{FF2B5EF4-FFF2-40B4-BE49-F238E27FC236}">
                <a16:creationId xmlns:a16="http://schemas.microsoft.com/office/drawing/2014/main" id="{E0580FEC-2225-E780-BB77-A768D83AD3EA}"/>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DAD74D40-18E6-3467-6C18-1FE6CF9104EE}"/>
              </a:ext>
            </a:extLst>
          </p:cNvPr>
          <p:cNvPicPr>
            <a:picLocks noChangeAspect="1"/>
          </p:cNvPicPr>
          <p:nvPr userDrawn="1"/>
        </p:nvPicPr>
        <p:blipFill>
          <a:blip r:embed="rId3"/>
          <a:stretch>
            <a:fillRect/>
          </a:stretch>
        </p:blipFill>
        <p:spPr>
          <a:xfrm>
            <a:off x="420580" y="7152365"/>
            <a:ext cx="1925055" cy="169940"/>
          </a:xfrm>
          <a:prstGeom prst="rect">
            <a:avLst/>
          </a:prstGeom>
        </p:spPr>
      </p:pic>
      <p:sp>
        <p:nvSpPr>
          <p:cNvPr id="5" name="Title 1">
            <a:extLst>
              <a:ext uri="{FF2B5EF4-FFF2-40B4-BE49-F238E27FC236}">
                <a16:creationId xmlns:a16="http://schemas.microsoft.com/office/drawing/2014/main" id="{831AC2BC-FAE9-D77B-A691-165BACB83927}"/>
              </a:ext>
            </a:extLst>
          </p:cNvPr>
          <p:cNvSpPr>
            <a:spLocks noGrp="1"/>
          </p:cNvSpPr>
          <p:nvPr>
            <p:ph type="ctrTitle"/>
          </p:nvPr>
        </p:nvSpPr>
        <p:spPr>
          <a:xfrm>
            <a:off x="420580" y="2025272"/>
            <a:ext cx="5823058" cy="2387600"/>
          </a:xfrm>
        </p:spPr>
        <p:txBody>
          <a:bodyPr anchor="b">
            <a:normAutofit/>
          </a:bodyPr>
          <a:lstStyle>
            <a:lvl1pPr algn="l">
              <a:defRPr sz="5400">
                <a:solidFill>
                  <a:schemeClr val="bg1"/>
                </a:solidFill>
              </a:defRPr>
            </a:lvl1pPr>
          </a:lstStyle>
          <a:p>
            <a:r>
              <a:rPr lang="en-GB"/>
              <a:t>Click to edit Master title style</a:t>
            </a:r>
            <a:endParaRPr lang="en-US"/>
          </a:p>
        </p:txBody>
      </p:sp>
      <p:sp>
        <p:nvSpPr>
          <p:cNvPr id="6" name="Subtitle 2">
            <a:extLst>
              <a:ext uri="{FF2B5EF4-FFF2-40B4-BE49-F238E27FC236}">
                <a16:creationId xmlns:a16="http://schemas.microsoft.com/office/drawing/2014/main" id="{7EB789E0-EA22-0FE8-82BC-321AF0EF4AF8}"/>
              </a:ext>
            </a:extLst>
          </p:cNvPr>
          <p:cNvSpPr>
            <a:spLocks noGrp="1"/>
          </p:cNvSpPr>
          <p:nvPr>
            <p:ph type="subTitle" idx="1"/>
          </p:nvPr>
        </p:nvSpPr>
        <p:spPr>
          <a:xfrm>
            <a:off x="420580" y="4412872"/>
            <a:ext cx="5823058" cy="1655762"/>
          </a:xfrm>
        </p:spPr>
        <p:txBody>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7" name="Picture 6">
            <a:extLst>
              <a:ext uri="{FF2B5EF4-FFF2-40B4-BE49-F238E27FC236}">
                <a16:creationId xmlns:a16="http://schemas.microsoft.com/office/drawing/2014/main" id="{96C0F780-2839-3C8B-3B6B-11D25EF6CCFC}"/>
              </a:ext>
            </a:extLst>
          </p:cNvPr>
          <p:cNvPicPr>
            <a:picLocks noChangeAspect="1"/>
          </p:cNvPicPr>
          <p:nvPr userDrawn="1"/>
        </p:nvPicPr>
        <p:blipFill>
          <a:blip r:embed="rId4"/>
          <a:stretch>
            <a:fillRect/>
          </a:stretch>
        </p:blipFill>
        <p:spPr>
          <a:xfrm>
            <a:off x="420580" y="0"/>
            <a:ext cx="4057201" cy="1456739"/>
          </a:xfrm>
          <a:prstGeom prst="rect">
            <a:avLst/>
          </a:prstGeom>
        </p:spPr>
      </p:pic>
    </p:spTree>
    <p:extLst>
      <p:ext uri="{BB962C8B-B14F-4D97-AF65-F5344CB8AC3E}">
        <p14:creationId xmlns:p14="http://schemas.microsoft.com/office/powerpoint/2010/main" val="838983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3 column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ABF857-C287-B2B4-AFC2-4D46D4935449}"/>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66BAE6-045B-B604-6430-FDAA97221A64}"/>
              </a:ext>
            </a:extLst>
          </p:cNvPr>
          <p:cNvSpPr>
            <a:spLocks noGrp="1"/>
          </p:cNvSpPr>
          <p:nvPr>
            <p:ph idx="1"/>
          </p:nvPr>
        </p:nvSpPr>
        <p:spPr>
          <a:xfrm>
            <a:off x="420580" y="1825625"/>
            <a:ext cx="8256060" cy="4351338"/>
          </a:xfrm>
        </p:spPr>
        <p:txBody>
          <a:bodyPr numCol="3" spcCol="288000">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8676640" y="1825625"/>
            <a:ext cx="309478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5">
            <a:extLst>
              <a:ext uri="{FF2B5EF4-FFF2-40B4-BE49-F238E27FC236}">
                <a16:creationId xmlns:a16="http://schemas.microsoft.com/office/drawing/2014/main" id="{7F6A31F6-21E3-F166-F9C9-3B134B4BF8BF}"/>
              </a:ext>
            </a:extLst>
          </p:cNvPr>
          <p:cNvSpPr>
            <a:spLocks noGrp="1"/>
          </p:cNvSpPr>
          <p:nvPr>
            <p:ph type="sldNum" sz="quarter" idx="12"/>
          </p:nvPr>
        </p:nvSpPr>
        <p:spPr>
          <a:xfrm>
            <a:off x="9028220" y="6356350"/>
            <a:ext cx="2743200" cy="365125"/>
          </a:xfrm>
        </p:spPr>
        <p:txBody>
          <a:bodyPr/>
          <a:lstStyle/>
          <a:p>
            <a:fld id="{93F3DB64-F2CA-624B-8EE9-CCF2424D76C1}" type="slidenum">
              <a:rPr lang="en-US" smtClean="0"/>
              <a:t>‹#›</a:t>
            </a:fld>
            <a:endParaRPr lang="en-US"/>
          </a:p>
        </p:txBody>
      </p:sp>
      <p:pic>
        <p:nvPicPr>
          <p:cNvPr id="17" name="Picture 16">
            <a:extLst>
              <a:ext uri="{FF2B5EF4-FFF2-40B4-BE49-F238E27FC236}">
                <a16:creationId xmlns:a16="http://schemas.microsoft.com/office/drawing/2014/main" id="{B21D3858-6C56-5859-5E1D-03B96085E54D}"/>
              </a:ext>
            </a:extLst>
          </p:cNvPr>
          <p:cNvPicPr>
            <a:picLocks noChangeAspect="1"/>
          </p:cNvPicPr>
          <p:nvPr userDrawn="1"/>
        </p:nvPicPr>
        <p:blipFill>
          <a:blip r:embed="rId3"/>
          <a:srcRect/>
          <a:stretch/>
        </p:blipFill>
        <p:spPr>
          <a:xfrm>
            <a:off x="9874928" y="7130527"/>
            <a:ext cx="1896492" cy="167418"/>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3B0BC77E-3B88-07A5-6450-A3A340A55CCD}"/>
              </a:ext>
            </a:extLst>
          </p:cNvPr>
          <p:cNvPicPr>
            <a:picLocks noChangeAspect="1"/>
          </p:cNvPicPr>
          <p:nvPr userDrawn="1"/>
        </p:nvPicPr>
        <p:blipFill>
          <a:blip r:embed="rId4"/>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3805029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mp; 2 colum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66BAE6-045B-B604-6430-FDAA97221A64}"/>
              </a:ext>
            </a:extLst>
          </p:cNvPr>
          <p:cNvSpPr>
            <a:spLocks noGrp="1"/>
          </p:cNvSpPr>
          <p:nvPr>
            <p:ph idx="1"/>
          </p:nvPr>
        </p:nvSpPr>
        <p:spPr>
          <a:xfrm>
            <a:off x="420580" y="1825625"/>
            <a:ext cx="8256060" cy="4351338"/>
          </a:xfrm>
        </p:spPr>
        <p:txBody>
          <a:bodyPr numCol="2" spcCol="288000">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23E79A66-652A-C89E-11CD-E57A8C193249}"/>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8676640" y="1825625"/>
            <a:ext cx="309478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4" name="Picture 3">
            <a:extLst>
              <a:ext uri="{FF2B5EF4-FFF2-40B4-BE49-F238E27FC236}">
                <a16:creationId xmlns:a16="http://schemas.microsoft.com/office/drawing/2014/main" id="{91ADB420-2A0C-C019-D12A-DD5DB4C53B38}"/>
              </a:ext>
            </a:extLst>
          </p:cNvPr>
          <p:cNvPicPr>
            <a:picLocks noChangeAspect="1"/>
          </p:cNvPicPr>
          <p:nvPr userDrawn="1"/>
        </p:nvPicPr>
        <p:blipFill rotWithShape="1">
          <a:blip r:embed="rId2"/>
          <a:srcRect t="38302" b="12128"/>
          <a:stretch/>
        </p:blipFill>
        <p:spPr>
          <a:xfrm flipH="1" flipV="1">
            <a:off x="0" y="6149572"/>
            <a:ext cx="12192000" cy="708427"/>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7E5D1433-D2A6-1C3B-18AA-6A7016893A49}"/>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3062773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mp; 1 column NO FOOT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5A6F48-F00E-F287-F29C-6F8CA12DC3ED}"/>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66BAE6-045B-B604-6430-FDAA97221A64}"/>
              </a:ext>
            </a:extLst>
          </p:cNvPr>
          <p:cNvSpPr>
            <a:spLocks noGrp="1"/>
          </p:cNvSpPr>
          <p:nvPr>
            <p:ph idx="1"/>
          </p:nvPr>
        </p:nvSpPr>
        <p:spPr>
          <a:xfrm>
            <a:off x="420580" y="1825625"/>
            <a:ext cx="8256060" cy="4351338"/>
          </a:xfrm>
        </p:spPr>
        <p:txBody>
          <a:bodyPr numCol="1">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a:p>
            <a:pPr lvl="4"/>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8676640" y="1825625"/>
            <a:ext cx="309478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5" name="Picture 4" descr="Shape&#10;&#10;Description automatically generated with medium confidence">
            <a:extLst>
              <a:ext uri="{FF2B5EF4-FFF2-40B4-BE49-F238E27FC236}">
                <a16:creationId xmlns:a16="http://schemas.microsoft.com/office/drawing/2014/main" id="{40365359-2D05-CD8A-A5B5-B08078DF2E05}"/>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1761162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mp; 3 column NO FOOT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29F638-2E0A-EEA4-931B-9515C8205655}"/>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66BAE6-045B-B604-6430-FDAA97221A64}"/>
              </a:ext>
            </a:extLst>
          </p:cNvPr>
          <p:cNvSpPr>
            <a:spLocks noGrp="1"/>
          </p:cNvSpPr>
          <p:nvPr>
            <p:ph idx="1"/>
          </p:nvPr>
        </p:nvSpPr>
        <p:spPr>
          <a:xfrm>
            <a:off x="420580" y="1825625"/>
            <a:ext cx="8256060" cy="4351338"/>
          </a:xfrm>
        </p:spPr>
        <p:txBody>
          <a:bodyPr numCol="3" spcCol="288000">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8676640" y="1825625"/>
            <a:ext cx="309478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5">
            <a:extLst>
              <a:ext uri="{FF2B5EF4-FFF2-40B4-BE49-F238E27FC236}">
                <a16:creationId xmlns:a16="http://schemas.microsoft.com/office/drawing/2014/main" id="{7F6A31F6-21E3-F166-F9C9-3B134B4BF8BF}"/>
              </a:ext>
            </a:extLst>
          </p:cNvPr>
          <p:cNvSpPr>
            <a:spLocks noGrp="1"/>
          </p:cNvSpPr>
          <p:nvPr>
            <p:ph type="sldNum" sz="quarter" idx="12"/>
          </p:nvPr>
        </p:nvSpPr>
        <p:spPr>
          <a:xfrm>
            <a:off x="9028220" y="6356350"/>
            <a:ext cx="2743200" cy="365125"/>
          </a:xfrm>
        </p:spPr>
        <p:txBody>
          <a:bodyPr/>
          <a:lstStyle/>
          <a:p>
            <a:fld id="{93F3DB64-F2CA-624B-8EE9-CCF2424D76C1}" type="slidenum">
              <a:rPr lang="en-US" smtClean="0"/>
              <a:t>‹#›</a:t>
            </a:fld>
            <a:endParaRPr lang="en-US"/>
          </a:p>
        </p:txBody>
      </p:sp>
      <p:pic>
        <p:nvPicPr>
          <p:cNvPr id="17" name="Picture 16">
            <a:extLst>
              <a:ext uri="{FF2B5EF4-FFF2-40B4-BE49-F238E27FC236}">
                <a16:creationId xmlns:a16="http://schemas.microsoft.com/office/drawing/2014/main" id="{B21D3858-6C56-5859-5E1D-03B96085E54D}"/>
              </a:ext>
            </a:extLst>
          </p:cNvPr>
          <p:cNvPicPr>
            <a:picLocks noChangeAspect="1"/>
          </p:cNvPicPr>
          <p:nvPr userDrawn="1"/>
        </p:nvPicPr>
        <p:blipFill>
          <a:blip r:embed="rId3"/>
          <a:srcRect/>
          <a:stretch/>
        </p:blipFill>
        <p:spPr>
          <a:xfrm>
            <a:off x="9874928" y="7130527"/>
            <a:ext cx="1896492" cy="167418"/>
          </a:xfrm>
          <a:prstGeom prst="rect">
            <a:avLst/>
          </a:prstGeom>
        </p:spPr>
      </p:pic>
      <p:pic>
        <p:nvPicPr>
          <p:cNvPr id="6" name="Picture 5">
            <a:extLst>
              <a:ext uri="{FF2B5EF4-FFF2-40B4-BE49-F238E27FC236}">
                <a16:creationId xmlns:a16="http://schemas.microsoft.com/office/drawing/2014/main" id="{8DFD8AB2-799C-876A-E2FB-087ECFF7027A}"/>
              </a:ext>
            </a:extLst>
          </p:cNvPr>
          <p:cNvPicPr>
            <a:picLocks noChangeAspect="1"/>
          </p:cNvPicPr>
          <p:nvPr userDrawn="1"/>
        </p:nvPicPr>
        <p:blipFill>
          <a:blip r:embed="rId4"/>
          <a:stretch>
            <a:fillRect/>
          </a:stretch>
        </p:blipFill>
        <p:spPr>
          <a:xfrm>
            <a:off x="420580" y="6454076"/>
            <a:ext cx="1896492" cy="167418"/>
          </a:xfrm>
          <a:prstGeom prst="rect">
            <a:avLst/>
          </a:prstGeom>
        </p:spPr>
      </p:pic>
    </p:spTree>
    <p:extLst>
      <p:ext uri="{BB962C8B-B14F-4D97-AF65-F5344CB8AC3E}">
        <p14:creationId xmlns:p14="http://schemas.microsoft.com/office/powerpoint/2010/main" val="2779861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mp; 2 column layout NO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66BAE6-045B-B604-6430-FDAA97221A64}"/>
              </a:ext>
            </a:extLst>
          </p:cNvPr>
          <p:cNvSpPr>
            <a:spLocks noGrp="1"/>
          </p:cNvSpPr>
          <p:nvPr>
            <p:ph idx="1"/>
          </p:nvPr>
        </p:nvSpPr>
        <p:spPr>
          <a:xfrm>
            <a:off x="420580" y="1825625"/>
            <a:ext cx="8256060" cy="4351338"/>
          </a:xfrm>
        </p:spPr>
        <p:txBody>
          <a:bodyPr numCol="2" spcCol="288000">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23E79A66-652A-C89E-11CD-E57A8C193249}"/>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8676640" y="1825625"/>
            <a:ext cx="309478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21692972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9D49E95-197A-A5D4-9A2E-3BB17F3DBA88}"/>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DB3A1C2E-F930-B8CB-E6F9-4595CFB35AC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EB1C981-0647-B5C6-1B0A-739704899A5D}"/>
              </a:ext>
            </a:extLst>
          </p:cNvPr>
          <p:cNvSpPr>
            <a:spLocks noGrp="1"/>
          </p:cNvSpPr>
          <p:nvPr>
            <p:ph sz="half" idx="1"/>
          </p:nvPr>
        </p:nvSpPr>
        <p:spPr>
          <a:xfrm>
            <a:off x="420580" y="1825625"/>
            <a:ext cx="5599220" cy="4351338"/>
          </a:xfrm>
        </p:spPr>
        <p:txBody>
          <a:bodyPr>
            <a:norm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E240F276-2B0F-FBD4-5717-77411DF9B2A8}"/>
              </a:ext>
            </a:extLst>
          </p:cNvPr>
          <p:cNvSpPr>
            <a:spLocks noGrp="1"/>
          </p:cNvSpPr>
          <p:nvPr>
            <p:ph sz="half" idx="2"/>
          </p:nvPr>
        </p:nvSpPr>
        <p:spPr>
          <a:xfrm>
            <a:off x="6172199" y="1825625"/>
            <a:ext cx="5599219" cy="4351338"/>
          </a:xfrm>
        </p:spPr>
        <p:txBody>
          <a:bodyPr>
            <a:normAutofit/>
          </a:bodyPr>
          <a:lstStyle>
            <a:lvl1pPr marL="0" indent="0">
              <a:buNone/>
              <a:defRPr sz="1400"/>
            </a:lvl1pPr>
            <a:lvl2pPr marL="457200" indent="0">
              <a:buNone/>
              <a:defRPr sz="1400"/>
            </a:lvl2pPr>
            <a:lvl3pPr marL="914400" indent="0">
              <a:buNone/>
              <a:defRPr sz="1400"/>
            </a:lvl3pPr>
            <a:lvl4pPr marL="1371600" indent="0">
              <a:buNone/>
              <a:defRPr sz="1400"/>
            </a:lvl4pPr>
            <a:lvl5pPr marL="1828800" indent="0">
              <a:buNone/>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6">
            <a:extLst>
              <a:ext uri="{FF2B5EF4-FFF2-40B4-BE49-F238E27FC236}">
                <a16:creationId xmlns:a16="http://schemas.microsoft.com/office/drawing/2014/main" id="{358350AB-042A-1924-13EB-99CDB75B59E4}"/>
              </a:ext>
            </a:extLst>
          </p:cNvPr>
          <p:cNvSpPr>
            <a:spLocks noGrp="1"/>
          </p:cNvSpPr>
          <p:nvPr>
            <p:ph type="sldNum" sz="quarter" idx="12"/>
          </p:nvPr>
        </p:nvSpPr>
        <p:spPr/>
        <p:txBody>
          <a:bodyPr/>
          <a:lstStyle/>
          <a:p>
            <a:fld id="{93F3DB64-F2CA-624B-8EE9-CCF2424D76C1}" type="slidenum">
              <a:rPr lang="en-US" smtClean="0"/>
              <a:t>‹#›</a:t>
            </a:fld>
            <a:endParaRPr lang="en-US"/>
          </a:p>
        </p:txBody>
      </p:sp>
      <p:pic>
        <p:nvPicPr>
          <p:cNvPr id="6" name="Picture 5">
            <a:extLst>
              <a:ext uri="{FF2B5EF4-FFF2-40B4-BE49-F238E27FC236}">
                <a16:creationId xmlns:a16="http://schemas.microsoft.com/office/drawing/2014/main" id="{367EFC6F-BA0A-1193-F400-716BF76A970B}"/>
              </a:ext>
            </a:extLst>
          </p:cNvPr>
          <p:cNvPicPr>
            <a:picLocks noChangeAspect="1"/>
          </p:cNvPicPr>
          <p:nvPr userDrawn="1"/>
        </p:nvPicPr>
        <p:blipFill>
          <a:blip r:embed="rId3"/>
          <a:stretch>
            <a:fillRect/>
          </a:stretch>
        </p:blipFill>
        <p:spPr>
          <a:xfrm>
            <a:off x="420580" y="6454076"/>
            <a:ext cx="1896492" cy="167418"/>
          </a:xfrm>
          <a:prstGeom prst="rect">
            <a:avLst/>
          </a:prstGeom>
        </p:spPr>
      </p:pic>
    </p:spTree>
    <p:extLst>
      <p:ext uri="{BB962C8B-B14F-4D97-AF65-F5344CB8AC3E}">
        <p14:creationId xmlns:p14="http://schemas.microsoft.com/office/powerpoint/2010/main" val="1872059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CA7A364-F6D2-0D28-A460-F5F0ACB35A14}"/>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7C729A26-3ED9-BD73-3940-2D1C4CF55BBA}"/>
              </a:ext>
            </a:extLst>
          </p:cNvPr>
          <p:cNvSpPr>
            <a:spLocks noGrp="1"/>
          </p:cNvSpPr>
          <p:nvPr>
            <p:ph type="title"/>
          </p:nvPr>
        </p:nvSpPr>
        <p:spPr>
          <a:xfrm>
            <a:off x="399495" y="365125"/>
            <a:ext cx="11371925"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B82D117-5020-8ADE-B45B-59246D2A38A5}"/>
              </a:ext>
            </a:extLst>
          </p:cNvPr>
          <p:cNvSpPr>
            <a:spLocks noGrp="1"/>
          </p:cNvSpPr>
          <p:nvPr>
            <p:ph type="body" idx="1"/>
          </p:nvPr>
        </p:nvSpPr>
        <p:spPr>
          <a:xfrm>
            <a:off x="399496" y="1681163"/>
            <a:ext cx="5598079"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C872BF3-B872-5785-31C1-629AE8C44A0E}"/>
              </a:ext>
            </a:extLst>
          </p:cNvPr>
          <p:cNvSpPr>
            <a:spLocks noGrp="1"/>
          </p:cNvSpPr>
          <p:nvPr>
            <p:ph sz="half" idx="2"/>
          </p:nvPr>
        </p:nvSpPr>
        <p:spPr>
          <a:xfrm>
            <a:off x="399496" y="2505075"/>
            <a:ext cx="5598080" cy="3684588"/>
          </a:xfrm>
        </p:spPr>
        <p:txBody>
          <a:bodyPr>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9EAEFA8-456A-9B82-930D-C9859D7E33FE}"/>
              </a:ext>
            </a:extLst>
          </p:cNvPr>
          <p:cNvSpPr>
            <a:spLocks noGrp="1"/>
          </p:cNvSpPr>
          <p:nvPr>
            <p:ph type="body" sz="quarter" idx="3"/>
          </p:nvPr>
        </p:nvSpPr>
        <p:spPr>
          <a:xfrm>
            <a:off x="6172200" y="1681163"/>
            <a:ext cx="559807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252267E-DA24-CF15-3167-6D95BE78A567}"/>
              </a:ext>
            </a:extLst>
          </p:cNvPr>
          <p:cNvSpPr>
            <a:spLocks noGrp="1"/>
          </p:cNvSpPr>
          <p:nvPr>
            <p:ph sz="quarter" idx="4"/>
          </p:nvPr>
        </p:nvSpPr>
        <p:spPr>
          <a:xfrm>
            <a:off x="6172200" y="2505075"/>
            <a:ext cx="5598078" cy="3684588"/>
          </a:xfrm>
        </p:spPr>
        <p:txBody>
          <a:bodyPr>
            <a:normAutofit/>
          </a:bodyPr>
          <a:lstStyle>
            <a:lvl1pPr>
              <a:defRPr sz="1400"/>
            </a:lvl1pPr>
            <a:lvl2pPr>
              <a:defRPr sz="1400"/>
            </a:lvl2pPr>
            <a:lvl3pPr>
              <a:defRPr sz="1400"/>
            </a:lvl3pPr>
            <a:lvl4pPr>
              <a:defRPr sz="14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Slide Number Placeholder 8">
            <a:extLst>
              <a:ext uri="{FF2B5EF4-FFF2-40B4-BE49-F238E27FC236}">
                <a16:creationId xmlns:a16="http://schemas.microsoft.com/office/drawing/2014/main" id="{9745212C-36B6-2389-E94C-36003253BA03}"/>
              </a:ext>
            </a:extLst>
          </p:cNvPr>
          <p:cNvSpPr>
            <a:spLocks noGrp="1"/>
          </p:cNvSpPr>
          <p:nvPr>
            <p:ph type="sldNum" sz="quarter" idx="12"/>
          </p:nvPr>
        </p:nvSpPr>
        <p:spPr/>
        <p:txBody>
          <a:bodyPr/>
          <a:lstStyle/>
          <a:p>
            <a:fld id="{93F3DB64-F2CA-624B-8EE9-CCF2424D76C1}"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3B7B72EC-5D06-83D2-14DF-A9BE3E69C43F}"/>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4030994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AF42A-AB27-EDD0-2B0E-5270FFD789F2}"/>
              </a:ext>
            </a:extLst>
          </p:cNvPr>
          <p:cNvSpPr>
            <a:spLocks noGrp="1"/>
          </p:cNvSpPr>
          <p:nvPr>
            <p:ph type="title"/>
          </p:nvPr>
        </p:nvSpPr>
        <p:spPr/>
        <p:txBody>
          <a:bodyPr/>
          <a:lstStyle/>
          <a:p>
            <a:r>
              <a:rPr lang="en-GB"/>
              <a:t>Click to edit Master title style</a:t>
            </a:r>
            <a:endParaRPr lang="en-US"/>
          </a:p>
        </p:txBody>
      </p:sp>
      <p:sp>
        <p:nvSpPr>
          <p:cNvPr id="5" name="Slide Number Placeholder 4">
            <a:extLst>
              <a:ext uri="{FF2B5EF4-FFF2-40B4-BE49-F238E27FC236}">
                <a16:creationId xmlns:a16="http://schemas.microsoft.com/office/drawing/2014/main" id="{C383D99C-8094-803D-E0F8-EE19DD5A6B4D}"/>
              </a:ext>
            </a:extLst>
          </p:cNvPr>
          <p:cNvSpPr>
            <a:spLocks noGrp="1"/>
          </p:cNvSpPr>
          <p:nvPr>
            <p:ph type="sldNum" sz="quarter" idx="12"/>
          </p:nvPr>
        </p:nvSpPr>
        <p:spPr/>
        <p:txBody>
          <a:bodyPr/>
          <a:lstStyle/>
          <a:p>
            <a:fld id="{93F3DB64-F2CA-624B-8EE9-CCF2424D76C1}" type="slidenum">
              <a:rPr lang="en-US" smtClean="0"/>
              <a:t>‹#›</a:t>
            </a:fld>
            <a:endParaRPr lang="en-US"/>
          </a:p>
        </p:txBody>
      </p:sp>
      <p:pic>
        <p:nvPicPr>
          <p:cNvPr id="6" name="Picture 5">
            <a:extLst>
              <a:ext uri="{FF2B5EF4-FFF2-40B4-BE49-F238E27FC236}">
                <a16:creationId xmlns:a16="http://schemas.microsoft.com/office/drawing/2014/main" id="{E5F3B91B-0568-E0D3-2884-BA917CCD63D2}"/>
              </a:ext>
            </a:extLst>
          </p:cNvPr>
          <p:cNvPicPr>
            <a:picLocks noChangeAspect="1"/>
          </p:cNvPicPr>
          <p:nvPr userDrawn="1"/>
        </p:nvPicPr>
        <p:blipFill rotWithShape="1">
          <a:blip r:embed="rId2"/>
          <a:srcRect t="38302" b="12128"/>
          <a:stretch/>
        </p:blipFill>
        <p:spPr>
          <a:xfrm flipH="1" flipV="1">
            <a:off x="0" y="6149572"/>
            <a:ext cx="12192000" cy="708427"/>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6152930A-2B86-7FA5-1D3F-1B098C4D7848}"/>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6391296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agrame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AE1584-6ED4-5374-D26D-F94030B35086}"/>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6" name="Slide Number Placeholder 5">
            <a:extLst>
              <a:ext uri="{FF2B5EF4-FFF2-40B4-BE49-F238E27FC236}">
                <a16:creationId xmlns:a16="http://schemas.microsoft.com/office/drawing/2014/main" id="{23E79A66-652A-C89E-11CD-E57A8C193249}"/>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3495675" y="2692740"/>
            <a:ext cx="5200650" cy="26615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ontent Placeholder 2">
            <a:extLst>
              <a:ext uri="{FF2B5EF4-FFF2-40B4-BE49-F238E27FC236}">
                <a16:creationId xmlns:a16="http://schemas.microsoft.com/office/drawing/2014/main" id="{47C2BFF9-EFDB-3667-7FB6-CA5C73D4B4EA}"/>
              </a:ext>
            </a:extLst>
          </p:cNvPr>
          <p:cNvSpPr>
            <a:spLocks noGrp="1"/>
          </p:cNvSpPr>
          <p:nvPr>
            <p:ph idx="14"/>
          </p:nvPr>
        </p:nvSpPr>
        <p:spPr>
          <a:xfrm>
            <a:off x="420580" y="1605281"/>
            <a:ext cx="5837980" cy="978535"/>
          </a:xfrm>
        </p:spPr>
        <p:txBody>
          <a:bodyPr numCol="1">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Shape&#10;&#10;Description automatically generated with medium confidence">
            <a:extLst>
              <a:ext uri="{FF2B5EF4-FFF2-40B4-BE49-F238E27FC236}">
                <a16:creationId xmlns:a16="http://schemas.microsoft.com/office/drawing/2014/main" id="{9C44F630-81DF-91CD-5BF0-BBD30610F3E0}"/>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8498520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1FC796-4311-6E83-A8FF-8B50ED2AE878}"/>
              </a:ext>
            </a:extLst>
          </p:cNvPr>
          <p:cNvPicPr>
            <a:picLocks noChangeAspect="1"/>
          </p:cNvPicPr>
          <p:nvPr userDrawn="1"/>
        </p:nvPicPr>
        <p:blipFill>
          <a:blip r:embed="rId2"/>
          <a:srcRect/>
          <a:stretch/>
        </p:blipFill>
        <p:spPr>
          <a:xfrm flipH="1">
            <a:off x="0" y="0"/>
            <a:ext cx="12192000" cy="6858000"/>
          </a:xfrm>
          <a:prstGeom prst="rect">
            <a:avLst/>
          </a:prstGeom>
        </p:spPr>
      </p:pic>
      <p:sp>
        <p:nvSpPr>
          <p:cNvPr id="4" name="Slide Number Placeholder 3">
            <a:extLst>
              <a:ext uri="{FF2B5EF4-FFF2-40B4-BE49-F238E27FC236}">
                <a16:creationId xmlns:a16="http://schemas.microsoft.com/office/drawing/2014/main" id="{EB2F2073-D5D8-7308-761E-E525681218D7}"/>
              </a:ext>
            </a:extLst>
          </p:cNvPr>
          <p:cNvSpPr>
            <a:spLocks noGrp="1"/>
          </p:cNvSpPr>
          <p:nvPr>
            <p:ph type="sldNum" sz="quarter" idx="12"/>
          </p:nvPr>
        </p:nvSpPr>
        <p:spPr/>
        <p:txBody>
          <a:bodyPr/>
          <a:lstStyle/>
          <a:p>
            <a:fld id="{93F3DB64-F2CA-624B-8EE9-CCF2424D76C1}" type="slidenum">
              <a:rPr lang="en-US" smtClean="0"/>
              <a:t>‹#›</a:t>
            </a:fld>
            <a:endParaRPr lang="en-US"/>
          </a:p>
        </p:txBody>
      </p:sp>
      <p:pic>
        <p:nvPicPr>
          <p:cNvPr id="2" name="Picture 1">
            <a:extLst>
              <a:ext uri="{FF2B5EF4-FFF2-40B4-BE49-F238E27FC236}">
                <a16:creationId xmlns:a16="http://schemas.microsoft.com/office/drawing/2014/main" id="{2698171A-4E76-9716-A9B6-923681D413DB}"/>
              </a:ext>
            </a:extLst>
          </p:cNvPr>
          <p:cNvPicPr>
            <a:picLocks noChangeAspect="1"/>
          </p:cNvPicPr>
          <p:nvPr userDrawn="1"/>
        </p:nvPicPr>
        <p:blipFill>
          <a:blip r:embed="rId3"/>
          <a:stretch>
            <a:fillRect/>
          </a:stretch>
        </p:blipFill>
        <p:spPr>
          <a:xfrm>
            <a:off x="420580" y="6454076"/>
            <a:ext cx="1896492" cy="167418"/>
          </a:xfrm>
          <a:prstGeom prst="rect">
            <a:avLst/>
          </a:prstGeom>
        </p:spPr>
      </p:pic>
    </p:spTree>
    <p:extLst>
      <p:ext uri="{BB962C8B-B14F-4D97-AF65-F5344CB8AC3E}">
        <p14:creationId xmlns:p14="http://schemas.microsoft.com/office/powerpoint/2010/main" val="3859490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Page 1">
    <p:bg>
      <p:bgRef idx="1001">
        <a:schemeClr val="bg2"/>
      </p:bgRef>
    </p:bg>
    <p:spTree>
      <p:nvGrpSpPr>
        <p:cNvPr id="1" name=""/>
        <p:cNvGrpSpPr/>
        <p:nvPr/>
      </p:nvGrpSpPr>
      <p:grpSpPr>
        <a:xfrm>
          <a:off x="0" y="0"/>
          <a:ext cx="0" cy="0"/>
          <a:chOff x="0" y="0"/>
          <a:chExt cx="0" cy="0"/>
        </a:xfrm>
      </p:grpSpPr>
      <p:pic>
        <p:nvPicPr>
          <p:cNvPr id="6" name="Picture 5" descr="A person in a black shirt&#10;&#10;Description automatically generated">
            <a:extLst>
              <a:ext uri="{FF2B5EF4-FFF2-40B4-BE49-F238E27FC236}">
                <a16:creationId xmlns:a16="http://schemas.microsoft.com/office/drawing/2014/main" id="{C90A78D8-0557-7A56-F89E-B08A00F0C25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38A8719-C5EB-AE9D-ACEE-C511D634C02D}"/>
              </a:ext>
            </a:extLst>
          </p:cNvPr>
          <p:cNvSpPr>
            <a:spLocks noGrp="1"/>
          </p:cNvSpPr>
          <p:nvPr>
            <p:ph type="ctrTitle"/>
          </p:nvPr>
        </p:nvSpPr>
        <p:spPr>
          <a:xfrm>
            <a:off x="420580" y="2025272"/>
            <a:ext cx="5823058" cy="2387600"/>
          </a:xfrm>
        </p:spPr>
        <p:txBody>
          <a:bodyPr anchor="b">
            <a:norm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71627E4-9FDB-BEDF-2E0C-988C29171593}"/>
              </a:ext>
            </a:extLst>
          </p:cNvPr>
          <p:cNvSpPr>
            <a:spLocks noGrp="1"/>
          </p:cNvSpPr>
          <p:nvPr>
            <p:ph type="subTitle" idx="1"/>
          </p:nvPr>
        </p:nvSpPr>
        <p:spPr>
          <a:xfrm>
            <a:off x="420580" y="4412872"/>
            <a:ext cx="5823058" cy="1655762"/>
          </a:xfrm>
        </p:spPr>
        <p:txBody>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7" name="Picture 6">
            <a:extLst>
              <a:ext uri="{FF2B5EF4-FFF2-40B4-BE49-F238E27FC236}">
                <a16:creationId xmlns:a16="http://schemas.microsoft.com/office/drawing/2014/main" id="{5EA9FCD5-7A39-F92F-E39A-EA60810EE8F3}"/>
              </a:ext>
            </a:extLst>
          </p:cNvPr>
          <p:cNvPicPr>
            <a:picLocks noChangeAspect="1"/>
          </p:cNvPicPr>
          <p:nvPr userDrawn="1"/>
        </p:nvPicPr>
        <p:blipFill>
          <a:blip r:embed="rId3"/>
          <a:stretch>
            <a:fillRect/>
          </a:stretch>
        </p:blipFill>
        <p:spPr>
          <a:xfrm>
            <a:off x="420580" y="0"/>
            <a:ext cx="4057201" cy="1456739"/>
          </a:xfrm>
          <a:prstGeom prst="rect">
            <a:avLst/>
          </a:prstGeom>
        </p:spPr>
      </p:pic>
    </p:spTree>
    <p:extLst>
      <p:ext uri="{BB962C8B-B14F-4D97-AF65-F5344CB8AC3E}">
        <p14:creationId xmlns:p14="http://schemas.microsoft.com/office/powerpoint/2010/main" val="189765417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Ic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5743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Text and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6657420" y="457200"/>
            <a:ext cx="5113999" cy="130057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0" y="0"/>
            <a:ext cx="6096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64EB29-15DB-00C1-0269-DA7F7C4D8DB1}"/>
              </a:ext>
            </a:extLst>
          </p:cNvPr>
          <p:cNvSpPr>
            <a:spLocks noGrp="1"/>
          </p:cNvSpPr>
          <p:nvPr>
            <p:ph type="body" sz="half" idx="2"/>
          </p:nvPr>
        </p:nvSpPr>
        <p:spPr>
          <a:xfrm>
            <a:off x="6657420" y="2057400"/>
            <a:ext cx="5113999" cy="385762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Tree>
    <p:extLst>
      <p:ext uri="{BB962C8B-B14F-4D97-AF65-F5344CB8AC3E}">
        <p14:creationId xmlns:p14="http://schemas.microsoft.com/office/powerpoint/2010/main" val="5298738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and Image Left Pi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5154C1-A498-D2B1-8791-BD365B1AA04B}"/>
              </a:ext>
            </a:extLst>
          </p:cNvPr>
          <p:cNvSpPr/>
          <p:nvPr userDrawn="1"/>
        </p:nvSpPr>
        <p:spPr>
          <a:xfrm>
            <a:off x="0" y="0"/>
            <a:ext cx="60959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6657420" y="457200"/>
            <a:ext cx="5113999" cy="130057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0" y="0"/>
            <a:ext cx="6096000" cy="6858000"/>
          </a:xfrm>
          <a:solidFill>
            <a:schemeClr val="accent6"/>
          </a:solid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9" name="Text Placeholder 3">
            <a:extLst>
              <a:ext uri="{FF2B5EF4-FFF2-40B4-BE49-F238E27FC236}">
                <a16:creationId xmlns:a16="http://schemas.microsoft.com/office/drawing/2014/main" id="{A0FB7ADF-F161-16F9-8441-6BEF77AEC5B3}"/>
              </a:ext>
            </a:extLst>
          </p:cNvPr>
          <p:cNvSpPr>
            <a:spLocks noGrp="1"/>
          </p:cNvSpPr>
          <p:nvPr>
            <p:ph type="body" sz="half" idx="13" hasCustomPrompt="1"/>
          </p:nvPr>
        </p:nvSpPr>
        <p:spPr>
          <a:xfrm>
            <a:off x="6657420"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2"/>
                </a:solidFill>
              </a:defRPr>
            </a:lvl2pPr>
            <a:lvl3pPr marL="7938" indent="0">
              <a:buNone/>
              <a:tabLst/>
              <a:defRPr sz="1400">
                <a:solidFill>
                  <a:schemeClr val="accent6"/>
                </a:solidFill>
              </a:defRPr>
            </a:lvl3pPr>
            <a:lvl4pPr marL="7938" indent="0">
              <a:buNone/>
              <a:tabLst/>
              <a:defRPr sz="1400" b="1">
                <a:solidFill>
                  <a:schemeClr val="accent2"/>
                </a:solidFill>
              </a:defRPr>
            </a:lvl4pPr>
            <a:lvl5pPr marL="287388" indent="-171450">
              <a:buClr>
                <a:schemeClr val="accent6"/>
              </a:buClr>
              <a:buFont typeface="Arial" panose="020B0604020202020204" pitchFamily="34" charset="0"/>
              <a:buChar char="•"/>
              <a:tabLst/>
              <a:defRPr sz="1400"/>
            </a:lvl5pPr>
            <a:lvl6pPr marL="288000" indent="-172800">
              <a:buClr>
                <a:schemeClr val="accent2"/>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spTree>
    <p:extLst>
      <p:ext uri="{BB962C8B-B14F-4D97-AF65-F5344CB8AC3E}">
        <p14:creationId xmlns:p14="http://schemas.microsoft.com/office/powerpoint/2010/main" val="4220776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and Image Left Pink ti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5154C1-A498-D2B1-8791-BD365B1AA04B}"/>
              </a:ext>
            </a:extLst>
          </p:cNvPr>
          <p:cNvSpPr/>
          <p:nvPr userDrawn="1"/>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6657420" y="457200"/>
            <a:ext cx="5113999" cy="130057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1" y="0"/>
            <a:ext cx="6096000" cy="6858000"/>
          </a:xfrm>
          <a:no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8" name="Text Placeholder 3">
            <a:extLst>
              <a:ext uri="{FF2B5EF4-FFF2-40B4-BE49-F238E27FC236}">
                <a16:creationId xmlns:a16="http://schemas.microsoft.com/office/drawing/2014/main" id="{D32D04A1-1CAA-BCB7-4D1A-B682190D6D77}"/>
              </a:ext>
            </a:extLst>
          </p:cNvPr>
          <p:cNvSpPr>
            <a:spLocks noGrp="1"/>
          </p:cNvSpPr>
          <p:nvPr>
            <p:ph type="body" sz="half" idx="13" hasCustomPrompt="1"/>
          </p:nvPr>
        </p:nvSpPr>
        <p:spPr>
          <a:xfrm>
            <a:off x="6657420"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6"/>
                </a:solidFill>
              </a:defRPr>
            </a:lvl2pPr>
            <a:lvl3pPr marL="7938" indent="0">
              <a:buNone/>
              <a:tabLst/>
              <a:defRPr sz="1400">
                <a:solidFill>
                  <a:schemeClr val="accent2"/>
                </a:solidFill>
              </a:defRPr>
            </a:lvl3pPr>
            <a:lvl4pPr marL="7938" indent="0">
              <a:buNone/>
              <a:tabLst/>
              <a:defRPr sz="1400" b="1">
                <a:solidFill>
                  <a:schemeClr val="accent6"/>
                </a:solidFill>
              </a:defRPr>
            </a:lvl4pPr>
            <a:lvl5pPr marL="287388" indent="-171450">
              <a:buClr>
                <a:schemeClr val="accent2"/>
              </a:buClr>
              <a:buFont typeface="Arial" panose="020B0604020202020204" pitchFamily="34" charset="0"/>
              <a:buChar char="•"/>
              <a:tabLst/>
              <a:defRPr sz="1400"/>
            </a:lvl5pPr>
            <a:lvl6pPr marL="288000" indent="-172800">
              <a:buClr>
                <a:schemeClr val="accent6"/>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spTree>
    <p:extLst>
      <p:ext uri="{BB962C8B-B14F-4D97-AF65-F5344CB8AC3E}">
        <p14:creationId xmlns:p14="http://schemas.microsoft.com/office/powerpoint/2010/main" val="3920075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and Image Left Oran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5154C1-A498-D2B1-8791-BD365B1AA04B}"/>
              </a:ext>
            </a:extLst>
          </p:cNvPr>
          <p:cNvSpPr/>
          <p:nvPr userDrawn="1"/>
        </p:nvSpPr>
        <p:spPr>
          <a:xfrm>
            <a:off x="0" y="0"/>
            <a:ext cx="609599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6657420" y="457200"/>
            <a:ext cx="5113999" cy="130057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1" y="0"/>
            <a:ext cx="6096000" cy="6858000"/>
          </a:xfrm>
          <a:no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6" name="Text Placeholder 3">
            <a:extLst>
              <a:ext uri="{FF2B5EF4-FFF2-40B4-BE49-F238E27FC236}">
                <a16:creationId xmlns:a16="http://schemas.microsoft.com/office/drawing/2014/main" id="{D8305250-F242-B758-D4D0-4910D587CD7B}"/>
              </a:ext>
            </a:extLst>
          </p:cNvPr>
          <p:cNvSpPr>
            <a:spLocks noGrp="1"/>
          </p:cNvSpPr>
          <p:nvPr>
            <p:ph type="body" sz="half" idx="13" hasCustomPrompt="1"/>
          </p:nvPr>
        </p:nvSpPr>
        <p:spPr>
          <a:xfrm>
            <a:off x="6657420"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6"/>
                </a:solidFill>
              </a:defRPr>
            </a:lvl2pPr>
            <a:lvl3pPr marL="7938" indent="0">
              <a:buNone/>
              <a:tabLst/>
              <a:defRPr sz="1400">
                <a:solidFill>
                  <a:schemeClr val="accent2"/>
                </a:solidFill>
              </a:defRPr>
            </a:lvl3pPr>
            <a:lvl4pPr marL="7938" indent="0">
              <a:buNone/>
              <a:tabLst/>
              <a:defRPr sz="1400" b="1">
                <a:solidFill>
                  <a:schemeClr val="accent6"/>
                </a:solidFill>
              </a:defRPr>
            </a:lvl4pPr>
            <a:lvl5pPr marL="287388" indent="-171450">
              <a:buClr>
                <a:schemeClr val="accent6"/>
              </a:buClr>
              <a:buFont typeface="Arial" panose="020B0604020202020204" pitchFamily="34" charset="0"/>
              <a:buChar char="•"/>
              <a:tabLst/>
              <a:defRPr sz="1400"/>
            </a:lvl5pPr>
            <a:lvl6pPr marL="288000" indent="-172800">
              <a:buClr>
                <a:schemeClr val="accent5"/>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6"/>
            <a:r>
              <a:rPr lang="en-GB"/>
              <a:t>Body copy bold</a:t>
            </a:r>
          </a:p>
        </p:txBody>
      </p:sp>
    </p:spTree>
    <p:extLst>
      <p:ext uri="{BB962C8B-B14F-4D97-AF65-F5344CB8AC3E}">
        <p14:creationId xmlns:p14="http://schemas.microsoft.com/office/powerpoint/2010/main" val="31763829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Image Left Orange ti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15154C1-A498-D2B1-8791-BD365B1AA04B}"/>
              </a:ext>
            </a:extLst>
          </p:cNvPr>
          <p:cNvSpPr/>
          <p:nvPr userDrawn="1"/>
        </p:nvSpPr>
        <p:spPr>
          <a:xfrm>
            <a:off x="0" y="0"/>
            <a:ext cx="6095999" cy="685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6657420" y="465438"/>
            <a:ext cx="5113999" cy="130057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0" y="0"/>
            <a:ext cx="6096000" cy="6858000"/>
          </a:xfrm>
          <a:noFill/>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6" name="Text Placeholder 3">
            <a:extLst>
              <a:ext uri="{FF2B5EF4-FFF2-40B4-BE49-F238E27FC236}">
                <a16:creationId xmlns:a16="http://schemas.microsoft.com/office/drawing/2014/main" id="{D0E4A31B-67D9-5A85-B4F6-283303A9BD3A}"/>
              </a:ext>
            </a:extLst>
          </p:cNvPr>
          <p:cNvSpPr>
            <a:spLocks noGrp="1"/>
          </p:cNvSpPr>
          <p:nvPr>
            <p:ph type="body" sz="half" idx="13" hasCustomPrompt="1"/>
          </p:nvPr>
        </p:nvSpPr>
        <p:spPr>
          <a:xfrm>
            <a:off x="6657420"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6"/>
                </a:solidFill>
              </a:defRPr>
            </a:lvl2pPr>
            <a:lvl3pPr marL="7938" indent="0">
              <a:buNone/>
              <a:tabLst/>
              <a:defRPr sz="1400">
                <a:solidFill>
                  <a:schemeClr val="accent2"/>
                </a:solidFill>
              </a:defRPr>
            </a:lvl3pPr>
            <a:lvl4pPr marL="7938" indent="0">
              <a:buNone/>
              <a:tabLst/>
              <a:defRPr sz="1400" b="1">
                <a:solidFill>
                  <a:schemeClr val="accent6"/>
                </a:solidFill>
              </a:defRPr>
            </a:lvl4pPr>
            <a:lvl5pPr marL="287388" indent="-171450">
              <a:buClr>
                <a:schemeClr val="accent2"/>
              </a:buClr>
              <a:buFont typeface="Arial" panose="020B0604020202020204" pitchFamily="34" charset="0"/>
              <a:buChar char="•"/>
              <a:tabLst/>
              <a:defRPr sz="1400"/>
            </a:lvl5pPr>
            <a:lvl6pPr marL="288000" indent="-172800">
              <a:buClr>
                <a:schemeClr val="accent6"/>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spTree>
    <p:extLst>
      <p:ext uri="{BB962C8B-B14F-4D97-AF65-F5344CB8AC3E}">
        <p14:creationId xmlns:p14="http://schemas.microsoft.com/office/powerpoint/2010/main" val="3147775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Image Righ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E27D7E1-05AD-1ECE-C0CA-5270D1578C04}"/>
              </a:ext>
            </a:extLst>
          </p:cNvPr>
          <p:cNvPicPr>
            <a:picLocks noChangeAspect="1"/>
          </p:cNvPicPr>
          <p:nvPr userDrawn="1"/>
        </p:nvPicPr>
        <p:blipFill>
          <a:blip r:embed="rId2"/>
          <a:src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413782" y="457200"/>
            <a:ext cx="5113999" cy="1300579"/>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6067424" y="0"/>
            <a:ext cx="6124576"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5" name="Text Placeholder 3">
            <a:extLst>
              <a:ext uri="{FF2B5EF4-FFF2-40B4-BE49-F238E27FC236}">
                <a16:creationId xmlns:a16="http://schemas.microsoft.com/office/drawing/2014/main" id="{25CB80B9-C14B-165C-BE77-F2401E0FAF82}"/>
              </a:ext>
            </a:extLst>
          </p:cNvPr>
          <p:cNvSpPr>
            <a:spLocks noGrp="1"/>
          </p:cNvSpPr>
          <p:nvPr>
            <p:ph type="body" sz="half" idx="13" hasCustomPrompt="1"/>
          </p:nvPr>
        </p:nvSpPr>
        <p:spPr>
          <a:xfrm>
            <a:off x="413782"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6"/>
                </a:solidFill>
              </a:defRPr>
            </a:lvl2pPr>
            <a:lvl3pPr marL="7938" indent="0">
              <a:buNone/>
              <a:tabLst/>
              <a:defRPr sz="1400">
                <a:solidFill>
                  <a:schemeClr val="accent2"/>
                </a:solidFill>
              </a:defRPr>
            </a:lvl3pPr>
            <a:lvl4pPr marL="7938" indent="0">
              <a:buNone/>
              <a:tabLst/>
              <a:defRPr sz="1400" b="1">
                <a:solidFill>
                  <a:schemeClr val="accent6"/>
                </a:solidFill>
              </a:defRPr>
            </a:lvl4pPr>
            <a:lvl5pPr marL="287388" indent="-171450">
              <a:buClr>
                <a:schemeClr val="accent2"/>
              </a:buClr>
              <a:buFont typeface="Arial" panose="020B0604020202020204" pitchFamily="34" charset="0"/>
              <a:buChar char="•"/>
              <a:tabLst/>
              <a:defRPr sz="1400"/>
            </a:lvl5pPr>
            <a:lvl6pPr marL="288000" indent="-172800">
              <a:buClr>
                <a:schemeClr val="accent6"/>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pic>
        <p:nvPicPr>
          <p:cNvPr id="4" name="Picture 3">
            <a:extLst>
              <a:ext uri="{FF2B5EF4-FFF2-40B4-BE49-F238E27FC236}">
                <a16:creationId xmlns:a16="http://schemas.microsoft.com/office/drawing/2014/main" id="{B21BF08C-6815-28D0-25BF-17F730C0CA1D}"/>
              </a:ext>
            </a:extLst>
          </p:cNvPr>
          <p:cNvPicPr>
            <a:picLocks noChangeAspect="1"/>
          </p:cNvPicPr>
          <p:nvPr userDrawn="1"/>
        </p:nvPicPr>
        <p:blipFill>
          <a:blip r:embed="rId3"/>
          <a:stretch>
            <a:fillRect/>
          </a:stretch>
        </p:blipFill>
        <p:spPr>
          <a:xfrm>
            <a:off x="420580" y="6454076"/>
            <a:ext cx="1896492" cy="167418"/>
          </a:xfrm>
          <a:prstGeom prst="rect">
            <a:avLst/>
          </a:prstGeom>
        </p:spPr>
      </p:pic>
    </p:spTree>
    <p:extLst>
      <p:ext uri="{BB962C8B-B14F-4D97-AF65-F5344CB8AC3E}">
        <p14:creationId xmlns:p14="http://schemas.microsoft.com/office/powerpoint/2010/main" val="11540343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Image Right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A1E9E14-95B3-0267-5BA8-40463DEEEF4C}"/>
              </a:ext>
            </a:extLst>
          </p:cNvPr>
          <p:cNvSpPr/>
          <p:nvPr userDrawn="1"/>
        </p:nvSpPr>
        <p:spPr>
          <a:xfrm>
            <a:off x="6096000" y="-1"/>
            <a:ext cx="6096000" cy="685799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413782" y="457200"/>
            <a:ext cx="5113999" cy="1300579"/>
          </a:xfrm>
        </p:spPr>
        <p:txBody>
          <a:bodyPr anchor="b"/>
          <a:lstStyle>
            <a:lvl1pPr>
              <a:spcAft>
                <a:spcPts val="1000"/>
              </a:spcAft>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6988139" y="1252357"/>
            <a:ext cx="4311721" cy="4353282"/>
          </a:xfrm>
          <a:effectLst>
            <a:outerShdw blurRad="50800" dist="38100" dir="2700000" algn="tl" rotWithShape="0">
              <a:prstClr val="black">
                <a:alpha val="11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10" name="Text Placeholder 3">
            <a:extLst>
              <a:ext uri="{FF2B5EF4-FFF2-40B4-BE49-F238E27FC236}">
                <a16:creationId xmlns:a16="http://schemas.microsoft.com/office/drawing/2014/main" id="{A457A24B-7527-AD1B-BDEB-4DF3EB38F438}"/>
              </a:ext>
            </a:extLst>
          </p:cNvPr>
          <p:cNvSpPr>
            <a:spLocks noGrp="1"/>
          </p:cNvSpPr>
          <p:nvPr>
            <p:ph type="body" sz="half" idx="13" hasCustomPrompt="1"/>
          </p:nvPr>
        </p:nvSpPr>
        <p:spPr>
          <a:xfrm>
            <a:off x="413782"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6"/>
                </a:solidFill>
              </a:defRPr>
            </a:lvl2pPr>
            <a:lvl3pPr marL="7938" indent="0">
              <a:buNone/>
              <a:tabLst/>
              <a:defRPr sz="1400">
                <a:solidFill>
                  <a:schemeClr val="accent2"/>
                </a:solidFill>
              </a:defRPr>
            </a:lvl3pPr>
            <a:lvl4pPr marL="7938" indent="0">
              <a:buNone/>
              <a:tabLst/>
              <a:defRPr sz="1400" b="1">
                <a:solidFill>
                  <a:schemeClr val="accent6"/>
                </a:solidFill>
              </a:defRPr>
            </a:lvl4pPr>
            <a:lvl5pPr marL="287388" indent="-171450">
              <a:buClr>
                <a:schemeClr val="accent2"/>
              </a:buClr>
              <a:buFont typeface="Arial" panose="020B0604020202020204" pitchFamily="34" charset="0"/>
              <a:buChar char="•"/>
              <a:tabLst/>
              <a:defRPr sz="1400"/>
            </a:lvl5pPr>
            <a:lvl6pPr marL="288000" indent="-172800">
              <a:buClr>
                <a:schemeClr val="accent6"/>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spTree>
    <p:extLst>
      <p:ext uri="{BB962C8B-B14F-4D97-AF65-F5344CB8AC3E}">
        <p14:creationId xmlns:p14="http://schemas.microsoft.com/office/powerpoint/2010/main" val="20625109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Image Right Pink Ti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3135E8-1B42-7FE9-513F-70AEF4166CF7}"/>
              </a:ext>
            </a:extLst>
          </p:cNvPr>
          <p:cNvSpPr/>
          <p:nvPr userDrawn="1"/>
        </p:nvSpPr>
        <p:spPr>
          <a:xfrm>
            <a:off x="6096000" y="-1"/>
            <a:ext cx="6096000" cy="685799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3F604-E6F4-5B7F-4553-65D74DD037F2}"/>
              </a:ext>
            </a:extLst>
          </p:cNvPr>
          <p:cNvSpPr>
            <a:spLocks noGrp="1"/>
          </p:cNvSpPr>
          <p:nvPr>
            <p:ph type="title"/>
          </p:nvPr>
        </p:nvSpPr>
        <p:spPr>
          <a:xfrm>
            <a:off x="413782" y="457200"/>
            <a:ext cx="5113999" cy="1300579"/>
          </a:xfrm>
        </p:spPr>
        <p:txBody>
          <a:bodyPr anchor="b"/>
          <a:lstStyle>
            <a:lvl1pPr>
              <a:defRPr sz="3200">
                <a:solidFill>
                  <a:schemeClr val="accent6"/>
                </a:solidFill>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34A887-7AF8-6022-DD98-15125414992E}"/>
              </a:ext>
            </a:extLst>
          </p:cNvPr>
          <p:cNvSpPr>
            <a:spLocks noGrp="1"/>
          </p:cNvSpPr>
          <p:nvPr>
            <p:ph type="pic" idx="1"/>
          </p:nvPr>
        </p:nvSpPr>
        <p:spPr>
          <a:xfrm>
            <a:off x="6096000" y="-1"/>
            <a:ext cx="6096000" cy="6858000"/>
          </a:xfrm>
          <a:no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Slide Number Placeholder 6">
            <a:extLst>
              <a:ext uri="{FF2B5EF4-FFF2-40B4-BE49-F238E27FC236}">
                <a16:creationId xmlns:a16="http://schemas.microsoft.com/office/drawing/2014/main" id="{41293A2B-D07E-D753-C21F-A8EB5268B0EA}"/>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8" name="Text Placeholder 3">
            <a:extLst>
              <a:ext uri="{FF2B5EF4-FFF2-40B4-BE49-F238E27FC236}">
                <a16:creationId xmlns:a16="http://schemas.microsoft.com/office/drawing/2014/main" id="{CF3634CA-510D-8248-945B-661892518683}"/>
              </a:ext>
            </a:extLst>
          </p:cNvPr>
          <p:cNvSpPr>
            <a:spLocks noGrp="1"/>
          </p:cNvSpPr>
          <p:nvPr>
            <p:ph type="body" sz="half" idx="2" hasCustomPrompt="1"/>
          </p:nvPr>
        </p:nvSpPr>
        <p:spPr>
          <a:xfrm>
            <a:off x="413782" y="2057400"/>
            <a:ext cx="5113999" cy="3857625"/>
          </a:xfrm>
        </p:spPr>
        <p:txBody>
          <a:bodyPr>
            <a:normAutofit/>
          </a:bodyPr>
          <a:lstStyle>
            <a:lvl1pPr marL="7938" indent="0">
              <a:buNone/>
              <a:tabLst/>
              <a:defRPr sz="1400" b="0">
                <a:solidFill>
                  <a:schemeClr val="tx1"/>
                </a:solidFill>
              </a:defRPr>
            </a:lvl1pPr>
            <a:lvl2pPr marL="7938" indent="0">
              <a:buNone/>
              <a:tabLst/>
              <a:defRPr sz="1800" b="1">
                <a:solidFill>
                  <a:schemeClr val="accent2"/>
                </a:solidFill>
              </a:defRPr>
            </a:lvl2pPr>
            <a:lvl3pPr marL="7938" indent="0">
              <a:buNone/>
              <a:tabLst/>
              <a:defRPr sz="1400">
                <a:solidFill>
                  <a:schemeClr val="accent6"/>
                </a:solidFill>
              </a:defRPr>
            </a:lvl3pPr>
            <a:lvl4pPr marL="7938" indent="0">
              <a:buNone/>
              <a:tabLst/>
              <a:defRPr sz="1400" b="1">
                <a:solidFill>
                  <a:schemeClr val="accent6"/>
                </a:solidFill>
              </a:defRPr>
            </a:lvl4pPr>
            <a:lvl5pPr marL="287388" indent="-171450">
              <a:buClr>
                <a:schemeClr val="accent2"/>
              </a:buClr>
              <a:buFont typeface="Arial" panose="020B0604020202020204" pitchFamily="34" charset="0"/>
              <a:buChar char="•"/>
              <a:tabLst/>
              <a:defRPr sz="1400"/>
            </a:lvl5pPr>
            <a:lvl6pPr marL="288000" indent="-172800">
              <a:buClr>
                <a:schemeClr val="accent6"/>
              </a:buClr>
              <a:buFont typeface="Arial" panose="020B0604020202020204" pitchFamily="34" charset="0"/>
              <a:buChar char="•"/>
              <a:tabLst/>
              <a:defRPr sz="1400">
                <a:latin typeface="Arial" panose="020B0604020202020204" pitchFamily="34" charset="0"/>
                <a:cs typeface="Arial" panose="020B0604020202020204" pitchFamily="34" charset="0"/>
              </a:defRPr>
            </a:lvl6pPr>
            <a:lvl7pPr marL="7938" indent="0">
              <a:buNone/>
              <a:tabLst/>
              <a:defRPr sz="1400" b="1">
                <a:latin typeface="Arial" panose="020B0604020202020204" pitchFamily="34" charset="0"/>
                <a:cs typeface="Arial" panose="020B0604020202020204" pitchFamily="34" charset="0"/>
              </a:defRPr>
            </a:lvl7pPr>
            <a:lvl8pPr marL="3200400" indent="0">
              <a:buNone/>
              <a:defRPr sz="1000"/>
            </a:lvl8pPr>
            <a:lvl9pPr marL="3657600" indent="0">
              <a:buNone/>
              <a:defRPr sz="1000"/>
            </a:lvl9p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spTree>
    <p:extLst>
      <p:ext uri="{BB962C8B-B14F-4D97-AF65-F5344CB8AC3E}">
        <p14:creationId xmlns:p14="http://schemas.microsoft.com/office/powerpoint/2010/main" val="33473971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Picture 6" descr="A purple background with white spots&#10;&#10;Description automatically generated">
            <a:extLst>
              <a:ext uri="{FF2B5EF4-FFF2-40B4-BE49-F238E27FC236}">
                <a16:creationId xmlns:a16="http://schemas.microsoft.com/office/drawing/2014/main" id="{63469B21-EA8F-CCB4-DB0B-0E896A089BD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C1D4ED4-8D4B-E4DA-991A-BD41B993C303}"/>
              </a:ext>
            </a:extLst>
          </p:cNvPr>
          <p:cNvSpPr>
            <a:spLocks noGrp="1"/>
          </p:cNvSpPr>
          <p:nvPr>
            <p:ph type="ctrTitle"/>
          </p:nvPr>
        </p:nvSpPr>
        <p:spPr>
          <a:xfrm>
            <a:off x="420580" y="2813971"/>
            <a:ext cx="10247420" cy="1655762"/>
          </a:xfrm>
        </p:spPr>
        <p:txBody>
          <a:bodyPr anchor="b"/>
          <a:lstStyle>
            <a:lvl1pPr algn="l">
              <a:defRPr sz="4800">
                <a:solidFill>
                  <a:schemeClr val="bg1"/>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A4B6386F-45D9-47FD-B559-3A34CA63A558}"/>
              </a:ext>
            </a:extLst>
          </p:cNvPr>
          <p:cNvSpPr>
            <a:spLocks noGrp="1"/>
          </p:cNvSpPr>
          <p:nvPr>
            <p:ph type="subTitle" idx="1"/>
          </p:nvPr>
        </p:nvSpPr>
        <p:spPr>
          <a:xfrm>
            <a:off x="420580" y="4561808"/>
            <a:ext cx="6823500" cy="1655762"/>
          </a:xfrm>
        </p:spPr>
        <p:txBody>
          <a:bodyPr/>
          <a:lstStyle>
            <a:lvl1pPr marL="0" indent="0" algn="l">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a:extLst>
              <a:ext uri="{FF2B5EF4-FFF2-40B4-BE49-F238E27FC236}">
                <a16:creationId xmlns:a16="http://schemas.microsoft.com/office/drawing/2014/main" id="{134AE72C-4883-E9D2-07C7-EA23A0CDA9AC}"/>
              </a:ext>
            </a:extLst>
          </p:cNvPr>
          <p:cNvPicPr>
            <a:picLocks noChangeAspect="1"/>
          </p:cNvPicPr>
          <p:nvPr userDrawn="1"/>
        </p:nvPicPr>
        <p:blipFill>
          <a:blip r:embed="rId3"/>
          <a:stretch>
            <a:fillRect/>
          </a:stretch>
        </p:blipFill>
        <p:spPr>
          <a:xfrm>
            <a:off x="7652652" y="5401261"/>
            <a:ext cx="4057201" cy="1456739"/>
          </a:xfrm>
          <a:prstGeom prst="rect">
            <a:avLst/>
          </a:prstGeom>
        </p:spPr>
      </p:pic>
    </p:spTree>
    <p:extLst>
      <p:ext uri="{BB962C8B-B14F-4D97-AF65-F5344CB8AC3E}">
        <p14:creationId xmlns:p14="http://schemas.microsoft.com/office/powerpoint/2010/main" val="156944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Page 2">
    <p:bg>
      <p:bgRef idx="1001">
        <a:schemeClr val="bg2"/>
      </p:bgRef>
    </p:bg>
    <p:spTree>
      <p:nvGrpSpPr>
        <p:cNvPr id="1" name=""/>
        <p:cNvGrpSpPr/>
        <p:nvPr/>
      </p:nvGrpSpPr>
      <p:grpSpPr>
        <a:xfrm>
          <a:off x="0" y="0"/>
          <a:ext cx="0" cy="0"/>
          <a:chOff x="0" y="0"/>
          <a:chExt cx="0" cy="0"/>
        </a:xfrm>
      </p:grpSpPr>
      <p:pic>
        <p:nvPicPr>
          <p:cNvPr id="6" name="Picture 5" descr="A child with a ponytail and glasses&#10;&#10;Description automatically generated">
            <a:extLst>
              <a:ext uri="{FF2B5EF4-FFF2-40B4-BE49-F238E27FC236}">
                <a16:creationId xmlns:a16="http://schemas.microsoft.com/office/drawing/2014/main" id="{4CD2AC16-FBF7-3F68-C8E9-3F2D9656C25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38A8719-C5EB-AE9D-ACEE-C511D634C02D}"/>
              </a:ext>
            </a:extLst>
          </p:cNvPr>
          <p:cNvSpPr>
            <a:spLocks noGrp="1"/>
          </p:cNvSpPr>
          <p:nvPr>
            <p:ph type="ctrTitle"/>
          </p:nvPr>
        </p:nvSpPr>
        <p:spPr>
          <a:xfrm>
            <a:off x="420580" y="2025272"/>
            <a:ext cx="5823058" cy="2387600"/>
          </a:xfrm>
        </p:spPr>
        <p:txBody>
          <a:bodyPr anchor="b">
            <a:norm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371627E4-9FDB-BEDF-2E0C-988C29171593}"/>
              </a:ext>
            </a:extLst>
          </p:cNvPr>
          <p:cNvSpPr>
            <a:spLocks noGrp="1"/>
          </p:cNvSpPr>
          <p:nvPr>
            <p:ph type="subTitle" idx="1"/>
          </p:nvPr>
        </p:nvSpPr>
        <p:spPr>
          <a:xfrm>
            <a:off x="420580" y="4412872"/>
            <a:ext cx="5823058" cy="1655762"/>
          </a:xfrm>
        </p:spPr>
        <p:txBody>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7" name="Picture 6">
            <a:extLst>
              <a:ext uri="{FF2B5EF4-FFF2-40B4-BE49-F238E27FC236}">
                <a16:creationId xmlns:a16="http://schemas.microsoft.com/office/drawing/2014/main" id="{5662AA6B-4DFF-DC69-4E34-5C3993990311}"/>
              </a:ext>
            </a:extLst>
          </p:cNvPr>
          <p:cNvPicPr>
            <a:picLocks noChangeAspect="1"/>
          </p:cNvPicPr>
          <p:nvPr userDrawn="1"/>
        </p:nvPicPr>
        <p:blipFill>
          <a:blip r:embed="rId3"/>
          <a:stretch>
            <a:fillRect/>
          </a:stretch>
        </p:blipFill>
        <p:spPr>
          <a:xfrm>
            <a:off x="420580" y="0"/>
            <a:ext cx="4057201" cy="1456739"/>
          </a:xfrm>
          <a:prstGeom prst="rect">
            <a:avLst/>
          </a:prstGeom>
        </p:spPr>
      </p:pic>
    </p:spTree>
    <p:extLst>
      <p:ext uri="{BB962C8B-B14F-4D97-AF65-F5344CB8AC3E}">
        <p14:creationId xmlns:p14="http://schemas.microsoft.com/office/powerpoint/2010/main" val="222363186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pic>
        <p:nvPicPr>
          <p:cNvPr id="7" name="Picture 6" descr="A purple background with white spots&#10;&#10;Description automatically generated">
            <a:extLst>
              <a:ext uri="{FF2B5EF4-FFF2-40B4-BE49-F238E27FC236}">
                <a16:creationId xmlns:a16="http://schemas.microsoft.com/office/drawing/2014/main" id="{63469B21-EA8F-CCB4-DB0B-0E896A089B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84B75601-6F5A-DE66-7806-42D064A8F381}"/>
              </a:ext>
            </a:extLst>
          </p:cNvPr>
          <p:cNvPicPr>
            <a:picLocks noChangeAspect="1"/>
          </p:cNvPicPr>
          <p:nvPr userDrawn="1"/>
        </p:nvPicPr>
        <p:blipFill>
          <a:blip r:embed="rId3"/>
          <a:stretch>
            <a:fillRect/>
          </a:stretch>
        </p:blipFill>
        <p:spPr>
          <a:xfrm>
            <a:off x="420580" y="6454076"/>
            <a:ext cx="1896492" cy="167418"/>
          </a:xfrm>
          <a:prstGeom prst="rect">
            <a:avLst/>
          </a:prstGeom>
        </p:spPr>
      </p:pic>
    </p:spTree>
    <p:extLst>
      <p:ext uri="{BB962C8B-B14F-4D97-AF65-F5344CB8AC3E}">
        <p14:creationId xmlns:p14="http://schemas.microsoft.com/office/powerpoint/2010/main" val="4255290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hapter Slide - Purple">
    <p:spTree>
      <p:nvGrpSpPr>
        <p:cNvPr id="1" name=""/>
        <p:cNvGrpSpPr/>
        <p:nvPr/>
      </p:nvGrpSpPr>
      <p:grpSpPr>
        <a:xfrm>
          <a:off x="0" y="0"/>
          <a:ext cx="0" cy="0"/>
          <a:chOff x="0" y="0"/>
          <a:chExt cx="0" cy="0"/>
        </a:xfrm>
      </p:grpSpPr>
      <p:pic>
        <p:nvPicPr>
          <p:cNvPr id="3" name="Picture 2" descr="A close-up of a hand&#10;&#10;Description automatically generated">
            <a:extLst>
              <a:ext uri="{FF2B5EF4-FFF2-40B4-BE49-F238E27FC236}">
                <a16:creationId xmlns:a16="http://schemas.microsoft.com/office/drawing/2014/main" id="{AD4CDB07-28D1-AD7B-BAF0-DEF45BBA023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9263AF9A-4482-2ABC-D085-C97D1A6FB4E9}"/>
              </a:ext>
            </a:extLst>
          </p:cNvPr>
          <p:cNvSpPr>
            <a:spLocks noGrp="1"/>
          </p:cNvSpPr>
          <p:nvPr>
            <p:ph type="sldNum" sz="quarter" idx="12"/>
          </p:nvPr>
        </p:nvSpPr>
        <p:spPr/>
        <p:txBody>
          <a:bodyPr/>
          <a:lstStyle>
            <a:lvl1pPr>
              <a:defRPr>
                <a:solidFill>
                  <a:schemeClr val="tx1"/>
                </a:solidFill>
              </a:defRPr>
            </a:lvl1pPr>
          </a:lstStyle>
          <a:p>
            <a:fld id="{2CA135AA-B7B1-F941-8C91-4B4A0EE8C0BF}" type="slidenum">
              <a:rPr lang="en-US" smtClean="0"/>
              <a:pPr/>
              <a:t>‹#›</a:t>
            </a:fld>
            <a:endParaRPr lang="en-US"/>
          </a:p>
        </p:txBody>
      </p:sp>
      <p:sp>
        <p:nvSpPr>
          <p:cNvPr id="4" name="Title 1">
            <a:extLst>
              <a:ext uri="{FF2B5EF4-FFF2-40B4-BE49-F238E27FC236}">
                <a16:creationId xmlns:a16="http://schemas.microsoft.com/office/drawing/2014/main" id="{8C1D4ED4-8D4B-E4DA-991A-BD41B993C303}"/>
              </a:ext>
            </a:extLst>
          </p:cNvPr>
          <p:cNvSpPr>
            <a:spLocks noGrp="1"/>
          </p:cNvSpPr>
          <p:nvPr>
            <p:ph type="ctrTitle"/>
          </p:nvPr>
        </p:nvSpPr>
        <p:spPr>
          <a:xfrm>
            <a:off x="420580" y="2813971"/>
            <a:ext cx="10247420" cy="1655762"/>
          </a:xfrm>
        </p:spPr>
        <p:txBody>
          <a:bodyPr anchor="b"/>
          <a:lstStyle>
            <a:lvl1pPr algn="l">
              <a:defRPr sz="4800">
                <a:solidFill>
                  <a:schemeClr val="tx1"/>
                </a:solidFill>
              </a:defRPr>
            </a:lvl1pPr>
          </a:lstStyle>
          <a:p>
            <a:r>
              <a:rPr lang="en-GB"/>
              <a:t>Click to edit Master title style</a:t>
            </a:r>
            <a:endParaRPr lang="en-US"/>
          </a:p>
        </p:txBody>
      </p:sp>
      <p:sp>
        <p:nvSpPr>
          <p:cNvPr id="5" name="Subtitle 2">
            <a:extLst>
              <a:ext uri="{FF2B5EF4-FFF2-40B4-BE49-F238E27FC236}">
                <a16:creationId xmlns:a16="http://schemas.microsoft.com/office/drawing/2014/main" id="{A4B6386F-45D9-47FD-B559-3A34CA63A558}"/>
              </a:ext>
            </a:extLst>
          </p:cNvPr>
          <p:cNvSpPr>
            <a:spLocks noGrp="1"/>
          </p:cNvSpPr>
          <p:nvPr>
            <p:ph type="subTitle" idx="1"/>
          </p:nvPr>
        </p:nvSpPr>
        <p:spPr>
          <a:xfrm>
            <a:off x="420580" y="4561808"/>
            <a:ext cx="10247420" cy="1655762"/>
          </a:xfrm>
        </p:spPr>
        <p:txBody>
          <a:bodyPr/>
          <a:lstStyle>
            <a:lvl1pPr marL="0" indent="0" algn="l">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2" name="Picture 1" descr="Shape&#10;&#10;Description automatically generated with medium confidence">
            <a:extLst>
              <a:ext uri="{FF2B5EF4-FFF2-40B4-BE49-F238E27FC236}">
                <a16:creationId xmlns:a16="http://schemas.microsoft.com/office/drawing/2014/main" id="{E6D7D261-A2A3-81E6-3A49-C19F4E3A4AB4}"/>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297768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Slide - Yellow">
    <p:spTree>
      <p:nvGrpSpPr>
        <p:cNvPr id="1" name=""/>
        <p:cNvGrpSpPr/>
        <p:nvPr/>
      </p:nvGrpSpPr>
      <p:grpSpPr>
        <a:xfrm>
          <a:off x="0" y="0"/>
          <a:ext cx="0" cy="0"/>
          <a:chOff x="0" y="0"/>
          <a:chExt cx="0" cy="0"/>
        </a:xfrm>
      </p:grpSpPr>
      <p:pic>
        <p:nvPicPr>
          <p:cNvPr id="4" name="Picture 3" descr="A yellow background with a white triangle&#10;&#10;Description automatically generated">
            <a:extLst>
              <a:ext uri="{FF2B5EF4-FFF2-40B4-BE49-F238E27FC236}">
                <a16:creationId xmlns:a16="http://schemas.microsoft.com/office/drawing/2014/main" id="{A189DC71-5212-734B-60AA-95CFC957740C}"/>
              </a:ext>
            </a:extLst>
          </p:cNvPr>
          <p:cNvPicPr>
            <a:picLocks noChangeAspect="1"/>
          </p:cNvPicPr>
          <p:nvPr userDrawn="1"/>
        </p:nvPicPr>
        <p:blipFill>
          <a:blip r:embed="rId2"/>
          <a:stretch>
            <a:fillRect/>
          </a:stretch>
        </p:blipFill>
        <p:spPr>
          <a:xfrm>
            <a:off x="-1" y="0"/>
            <a:ext cx="12191999" cy="6857999"/>
          </a:xfrm>
          <a:prstGeom prst="rect">
            <a:avLst/>
          </a:prstGeom>
        </p:spPr>
      </p:pic>
      <p:sp>
        <p:nvSpPr>
          <p:cNvPr id="6" name="Slide Number Placeholder 5">
            <a:extLst>
              <a:ext uri="{FF2B5EF4-FFF2-40B4-BE49-F238E27FC236}">
                <a16:creationId xmlns:a16="http://schemas.microsoft.com/office/drawing/2014/main" id="{9263AF9A-4482-2ABC-D085-C97D1A6FB4E9}"/>
              </a:ext>
            </a:extLst>
          </p:cNvPr>
          <p:cNvSpPr>
            <a:spLocks noGrp="1"/>
          </p:cNvSpPr>
          <p:nvPr>
            <p:ph type="sldNum" sz="quarter" idx="12"/>
          </p:nvPr>
        </p:nvSpPr>
        <p:spPr/>
        <p:txBody>
          <a:bodyPr/>
          <a:lstStyle>
            <a:lvl1pPr>
              <a:defRPr>
                <a:solidFill>
                  <a:schemeClr val="tx1"/>
                </a:solidFill>
              </a:defRPr>
            </a:lvl1pPr>
          </a:lstStyle>
          <a:p>
            <a:fld id="{2CA135AA-B7B1-F941-8C91-4B4A0EE8C0BF}" type="slidenum">
              <a:rPr lang="en-US" smtClean="0"/>
              <a:pPr/>
              <a:t>‹#›</a:t>
            </a:fld>
            <a:endParaRPr lang="en-US"/>
          </a:p>
        </p:txBody>
      </p:sp>
      <p:sp>
        <p:nvSpPr>
          <p:cNvPr id="10" name="Title 1">
            <a:extLst>
              <a:ext uri="{FF2B5EF4-FFF2-40B4-BE49-F238E27FC236}">
                <a16:creationId xmlns:a16="http://schemas.microsoft.com/office/drawing/2014/main" id="{5D527CE5-936B-B1BE-3A2F-631324895ADC}"/>
              </a:ext>
            </a:extLst>
          </p:cNvPr>
          <p:cNvSpPr>
            <a:spLocks noGrp="1"/>
          </p:cNvSpPr>
          <p:nvPr>
            <p:ph type="ctrTitle"/>
          </p:nvPr>
        </p:nvSpPr>
        <p:spPr>
          <a:xfrm>
            <a:off x="420580" y="444533"/>
            <a:ext cx="10247420" cy="1655762"/>
          </a:xfrm>
        </p:spPr>
        <p:txBody>
          <a:bodyPr anchor="b"/>
          <a:lstStyle>
            <a:lvl1pPr algn="l">
              <a:defRPr sz="4800">
                <a:solidFill>
                  <a:schemeClr val="tx1"/>
                </a:solidFill>
              </a:defRPr>
            </a:lvl1pPr>
          </a:lstStyle>
          <a:p>
            <a:r>
              <a:rPr lang="en-GB"/>
              <a:t>Click to edit Master title style</a:t>
            </a:r>
            <a:endParaRPr lang="en-US"/>
          </a:p>
        </p:txBody>
      </p:sp>
      <p:sp>
        <p:nvSpPr>
          <p:cNvPr id="11" name="Subtitle 2">
            <a:extLst>
              <a:ext uri="{FF2B5EF4-FFF2-40B4-BE49-F238E27FC236}">
                <a16:creationId xmlns:a16="http://schemas.microsoft.com/office/drawing/2014/main" id="{B0E4B564-3604-043E-B04F-DCC9C5ABAF1F}"/>
              </a:ext>
            </a:extLst>
          </p:cNvPr>
          <p:cNvSpPr>
            <a:spLocks noGrp="1"/>
          </p:cNvSpPr>
          <p:nvPr>
            <p:ph type="subTitle" idx="1"/>
          </p:nvPr>
        </p:nvSpPr>
        <p:spPr>
          <a:xfrm>
            <a:off x="420580" y="2192370"/>
            <a:ext cx="10247420" cy="1655762"/>
          </a:xfrm>
        </p:spPr>
        <p:txBody>
          <a:bodyPr/>
          <a:lstStyle>
            <a:lvl1pPr marL="0" indent="0" algn="l">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5" name="Picture 4" descr="Shape&#10;&#10;Description automatically generated with medium confidence">
            <a:extLst>
              <a:ext uri="{FF2B5EF4-FFF2-40B4-BE49-F238E27FC236}">
                <a16:creationId xmlns:a16="http://schemas.microsoft.com/office/drawing/2014/main" id="{E75CA22E-129A-F913-C11C-A34FEC979AF0}"/>
              </a:ext>
            </a:extLst>
          </p:cNvPr>
          <p:cNvPicPr>
            <a:picLocks noChangeAspect="1"/>
          </p:cNvPicPr>
          <p:nvPr userDrawn="1"/>
        </p:nvPicPr>
        <p:blipFill>
          <a:blip r:embed="rId3"/>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14317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hapter Slide - Pink">
    <p:spTree>
      <p:nvGrpSpPr>
        <p:cNvPr id="1" name=""/>
        <p:cNvGrpSpPr/>
        <p:nvPr/>
      </p:nvGrpSpPr>
      <p:grpSpPr>
        <a:xfrm>
          <a:off x="0" y="0"/>
          <a:ext cx="0" cy="0"/>
          <a:chOff x="0" y="0"/>
          <a:chExt cx="0" cy="0"/>
        </a:xfrm>
      </p:grpSpPr>
      <p:pic>
        <p:nvPicPr>
          <p:cNvPr id="4" name="Picture 3" descr="A white triangle on a pink background&#10;&#10;Description automatically generated">
            <a:extLst>
              <a:ext uri="{FF2B5EF4-FFF2-40B4-BE49-F238E27FC236}">
                <a16:creationId xmlns:a16="http://schemas.microsoft.com/office/drawing/2014/main" id="{48EE1969-0640-8F4C-67A4-4FDE44C1CA43}"/>
              </a:ext>
            </a:extLst>
          </p:cNvPr>
          <p:cNvPicPr>
            <a:picLocks noChangeAspect="1"/>
          </p:cNvPicPr>
          <p:nvPr userDrawn="1"/>
        </p:nvPicPr>
        <p:blipFill>
          <a:blip r:embed="rId2"/>
          <a:stretch>
            <a:fillRect/>
          </a:stretch>
        </p:blipFill>
        <p:spPr>
          <a:xfrm>
            <a:off x="-1" y="0"/>
            <a:ext cx="12191999" cy="6857999"/>
          </a:xfrm>
          <a:prstGeom prst="rect">
            <a:avLst/>
          </a:prstGeom>
        </p:spPr>
      </p:pic>
      <p:sp>
        <p:nvSpPr>
          <p:cNvPr id="6" name="Slide Number Placeholder 5">
            <a:extLst>
              <a:ext uri="{FF2B5EF4-FFF2-40B4-BE49-F238E27FC236}">
                <a16:creationId xmlns:a16="http://schemas.microsoft.com/office/drawing/2014/main" id="{9263AF9A-4482-2ABC-D085-C97D1A6FB4E9}"/>
              </a:ext>
            </a:extLst>
          </p:cNvPr>
          <p:cNvSpPr>
            <a:spLocks noGrp="1"/>
          </p:cNvSpPr>
          <p:nvPr>
            <p:ph type="sldNum" sz="quarter" idx="12"/>
          </p:nvPr>
        </p:nvSpPr>
        <p:spPr/>
        <p:txBody>
          <a:bodyPr/>
          <a:lstStyle>
            <a:lvl1pPr>
              <a:defRPr>
                <a:solidFill>
                  <a:schemeClr val="tx1"/>
                </a:solidFill>
              </a:defRPr>
            </a:lvl1pPr>
          </a:lstStyle>
          <a:p>
            <a:fld id="{2CA135AA-B7B1-F941-8C91-4B4A0EE8C0BF}" type="slidenum">
              <a:rPr lang="en-US" smtClean="0"/>
              <a:pPr/>
              <a:t>‹#›</a:t>
            </a:fld>
            <a:endParaRPr lang="en-US"/>
          </a:p>
        </p:txBody>
      </p:sp>
      <p:pic>
        <p:nvPicPr>
          <p:cNvPr id="5" name="Picture 4" descr="Shape&#10;&#10;Description automatically generated with medium confidence">
            <a:extLst>
              <a:ext uri="{FF2B5EF4-FFF2-40B4-BE49-F238E27FC236}">
                <a16:creationId xmlns:a16="http://schemas.microsoft.com/office/drawing/2014/main" id="{E75CA22E-129A-F913-C11C-A34FEC979AF0}"/>
              </a:ext>
            </a:extLst>
          </p:cNvPr>
          <p:cNvPicPr>
            <a:picLocks noChangeAspect="1"/>
          </p:cNvPicPr>
          <p:nvPr userDrawn="1"/>
        </p:nvPicPr>
        <p:blipFill>
          <a:blip r:embed="rId3"/>
          <a:stretch>
            <a:fillRect/>
          </a:stretch>
        </p:blipFill>
        <p:spPr>
          <a:xfrm>
            <a:off x="420580" y="6454076"/>
            <a:ext cx="1896492" cy="169672"/>
          </a:xfrm>
          <a:prstGeom prst="rect">
            <a:avLst/>
          </a:prstGeom>
        </p:spPr>
      </p:pic>
      <p:sp>
        <p:nvSpPr>
          <p:cNvPr id="7" name="Title 1">
            <a:extLst>
              <a:ext uri="{FF2B5EF4-FFF2-40B4-BE49-F238E27FC236}">
                <a16:creationId xmlns:a16="http://schemas.microsoft.com/office/drawing/2014/main" id="{7B660B3C-070F-D91E-5072-3F3BB76F8A1C}"/>
              </a:ext>
            </a:extLst>
          </p:cNvPr>
          <p:cNvSpPr>
            <a:spLocks noGrp="1"/>
          </p:cNvSpPr>
          <p:nvPr>
            <p:ph type="ctrTitle"/>
          </p:nvPr>
        </p:nvSpPr>
        <p:spPr>
          <a:xfrm>
            <a:off x="420580" y="2813971"/>
            <a:ext cx="10247420" cy="1655762"/>
          </a:xfrm>
        </p:spPr>
        <p:txBody>
          <a:bodyPr anchor="b"/>
          <a:lstStyle>
            <a:lvl1pPr algn="l">
              <a:defRPr sz="4800">
                <a:solidFill>
                  <a:schemeClr val="tx1"/>
                </a:solidFill>
              </a:defRPr>
            </a:lvl1pPr>
          </a:lstStyle>
          <a:p>
            <a:r>
              <a:rPr lang="en-GB"/>
              <a:t>Click to edit Master title style</a:t>
            </a:r>
            <a:endParaRPr lang="en-US"/>
          </a:p>
        </p:txBody>
      </p:sp>
      <p:sp>
        <p:nvSpPr>
          <p:cNvPr id="8" name="Subtitle 2">
            <a:extLst>
              <a:ext uri="{FF2B5EF4-FFF2-40B4-BE49-F238E27FC236}">
                <a16:creationId xmlns:a16="http://schemas.microsoft.com/office/drawing/2014/main" id="{797636B1-A4FD-3104-1E71-AAEAE348113C}"/>
              </a:ext>
            </a:extLst>
          </p:cNvPr>
          <p:cNvSpPr>
            <a:spLocks noGrp="1"/>
          </p:cNvSpPr>
          <p:nvPr>
            <p:ph type="subTitle" idx="1"/>
          </p:nvPr>
        </p:nvSpPr>
        <p:spPr>
          <a:xfrm>
            <a:off x="420580" y="4561808"/>
            <a:ext cx="10247420" cy="1655762"/>
          </a:xfrm>
        </p:spPr>
        <p:txBody>
          <a:bodyPr/>
          <a:lstStyle>
            <a:lvl1pPr marL="0" indent="0" algn="l">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2774296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Slide - Blue">
    <p:spTree>
      <p:nvGrpSpPr>
        <p:cNvPr id="1" name=""/>
        <p:cNvGrpSpPr/>
        <p:nvPr/>
      </p:nvGrpSpPr>
      <p:grpSpPr>
        <a:xfrm>
          <a:off x="0" y="0"/>
          <a:ext cx="0" cy="0"/>
          <a:chOff x="0" y="0"/>
          <a:chExt cx="0" cy="0"/>
        </a:xfrm>
      </p:grpSpPr>
      <p:pic>
        <p:nvPicPr>
          <p:cNvPr id="5" name="Picture 4" descr="A blue background with white circles&#10;&#10;Description automatically generated">
            <a:extLst>
              <a:ext uri="{FF2B5EF4-FFF2-40B4-BE49-F238E27FC236}">
                <a16:creationId xmlns:a16="http://schemas.microsoft.com/office/drawing/2014/main" id="{7781482F-39BE-55BA-578B-691AD770E2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9263AF9A-4482-2ABC-D085-C97D1A6FB4E9}"/>
              </a:ext>
            </a:extLst>
          </p:cNvPr>
          <p:cNvSpPr>
            <a:spLocks noGrp="1"/>
          </p:cNvSpPr>
          <p:nvPr>
            <p:ph type="sldNum" sz="quarter" idx="12"/>
          </p:nvPr>
        </p:nvSpPr>
        <p:spPr/>
        <p:txBody>
          <a:bodyPr/>
          <a:lstStyle>
            <a:lvl1pPr>
              <a:defRPr>
                <a:solidFill>
                  <a:schemeClr val="tx1"/>
                </a:solidFill>
              </a:defRPr>
            </a:lvl1pPr>
          </a:lstStyle>
          <a:p>
            <a:fld id="{2CA135AA-B7B1-F941-8C91-4B4A0EE8C0BF}" type="slidenum">
              <a:rPr lang="en-US" smtClean="0"/>
              <a:pPr/>
              <a:t>‹#›</a:t>
            </a:fld>
            <a:endParaRPr lang="en-US"/>
          </a:p>
        </p:txBody>
      </p:sp>
      <p:pic>
        <p:nvPicPr>
          <p:cNvPr id="4" name="Picture 3" descr="Shape&#10;&#10;Description automatically generated with medium confidence">
            <a:extLst>
              <a:ext uri="{FF2B5EF4-FFF2-40B4-BE49-F238E27FC236}">
                <a16:creationId xmlns:a16="http://schemas.microsoft.com/office/drawing/2014/main" id="{7F212B1C-C996-5AA8-7875-F54B4B799B66}"/>
              </a:ext>
            </a:extLst>
          </p:cNvPr>
          <p:cNvPicPr>
            <a:picLocks noChangeAspect="1"/>
          </p:cNvPicPr>
          <p:nvPr userDrawn="1"/>
        </p:nvPicPr>
        <p:blipFill>
          <a:blip r:embed="rId3"/>
          <a:stretch>
            <a:fillRect/>
          </a:stretch>
        </p:blipFill>
        <p:spPr>
          <a:xfrm>
            <a:off x="420580" y="6454076"/>
            <a:ext cx="1896492" cy="169672"/>
          </a:xfrm>
          <a:prstGeom prst="rect">
            <a:avLst/>
          </a:prstGeom>
        </p:spPr>
      </p:pic>
      <p:sp>
        <p:nvSpPr>
          <p:cNvPr id="9" name="Title 1">
            <a:extLst>
              <a:ext uri="{FF2B5EF4-FFF2-40B4-BE49-F238E27FC236}">
                <a16:creationId xmlns:a16="http://schemas.microsoft.com/office/drawing/2014/main" id="{6C9CB214-3ABF-2FF4-0361-A6B2E18FA494}"/>
              </a:ext>
            </a:extLst>
          </p:cNvPr>
          <p:cNvSpPr>
            <a:spLocks noGrp="1"/>
          </p:cNvSpPr>
          <p:nvPr>
            <p:ph type="ctrTitle"/>
          </p:nvPr>
        </p:nvSpPr>
        <p:spPr>
          <a:xfrm>
            <a:off x="420580" y="444533"/>
            <a:ext cx="10247420" cy="1655762"/>
          </a:xfrm>
        </p:spPr>
        <p:txBody>
          <a:bodyPr anchor="b"/>
          <a:lstStyle>
            <a:lvl1pPr algn="l">
              <a:defRPr sz="4800">
                <a:solidFill>
                  <a:schemeClr val="tx1"/>
                </a:solidFill>
              </a:defRPr>
            </a:lvl1pPr>
          </a:lstStyle>
          <a:p>
            <a:r>
              <a:rPr lang="en-GB"/>
              <a:t>Click to edit Master title style</a:t>
            </a:r>
            <a:endParaRPr lang="en-US"/>
          </a:p>
        </p:txBody>
      </p:sp>
      <p:sp>
        <p:nvSpPr>
          <p:cNvPr id="12" name="Subtitle 2">
            <a:extLst>
              <a:ext uri="{FF2B5EF4-FFF2-40B4-BE49-F238E27FC236}">
                <a16:creationId xmlns:a16="http://schemas.microsoft.com/office/drawing/2014/main" id="{F002CDDE-86E5-62E1-EFD3-C2A98ADF957A}"/>
              </a:ext>
            </a:extLst>
          </p:cNvPr>
          <p:cNvSpPr>
            <a:spLocks noGrp="1"/>
          </p:cNvSpPr>
          <p:nvPr>
            <p:ph type="subTitle" idx="1"/>
          </p:nvPr>
        </p:nvSpPr>
        <p:spPr>
          <a:xfrm>
            <a:off x="420580" y="2192370"/>
            <a:ext cx="10247420" cy="1655762"/>
          </a:xfrm>
        </p:spPr>
        <p:txBody>
          <a:bodyPr/>
          <a:lstStyle>
            <a:lvl1pPr marL="0" indent="0" algn="l">
              <a:buNone/>
              <a:defRPr sz="24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982988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mp; 1 column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34C754C-AA4D-B995-684F-7355F20F8CFA}"/>
              </a:ext>
            </a:extLst>
          </p:cNvPr>
          <p:cNvPicPr>
            <a:picLocks noChangeAspect="1"/>
          </p:cNvPicPr>
          <p:nvPr userDrawn="1"/>
        </p:nvPicPr>
        <p:blipFill>
          <a:blip r:embed="rId2"/>
          <a:srcRect/>
          <a:stretch/>
        </p:blipFill>
        <p:spPr>
          <a:xfrm flipH="1">
            <a:off x="0" y="1916"/>
            <a:ext cx="12192000" cy="6858000"/>
          </a:xfrm>
          <a:prstGeom prst="rect">
            <a:avLst/>
          </a:prstGeom>
        </p:spPr>
      </p:pic>
      <p:sp>
        <p:nvSpPr>
          <p:cNvPr id="2" name="Title 1">
            <a:extLst>
              <a:ext uri="{FF2B5EF4-FFF2-40B4-BE49-F238E27FC236}">
                <a16:creationId xmlns:a16="http://schemas.microsoft.com/office/drawing/2014/main" id="{2E7E2B24-F7E5-04E5-05C7-97773BF60FD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A66BAE6-045B-B604-6430-FDAA97221A64}"/>
              </a:ext>
            </a:extLst>
          </p:cNvPr>
          <p:cNvSpPr>
            <a:spLocks noGrp="1"/>
          </p:cNvSpPr>
          <p:nvPr>
            <p:ph idx="1"/>
          </p:nvPr>
        </p:nvSpPr>
        <p:spPr>
          <a:xfrm>
            <a:off x="420580" y="1825625"/>
            <a:ext cx="8256060" cy="4351338"/>
          </a:xfrm>
        </p:spPr>
        <p:txBody>
          <a:bodyPr numCol="1">
            <a:normAutofit/>
          </a:bodyPr>
          <a:lstStyle>
            <a:lvl1pPr>
              <a:defRPr sz="1400"/>
            </a:lvl1pPr>
            <a:lvl2pPr>
              <a:defRPr sz="1400"/>
            </a:lvl2pPr>
            <a:lvl3pPr>
              <a:defRPr sz="1400"/>
            </a:lvl3pPr>
            <a:lvl4pPr>
              <a:defRPr sz="1400">
                <a:solidFill>
                  <a:schemeClr val="accent6"/>
                </a:solidFill>
              </a:defRPr>
            </a:lvl4pPr>
            <a:lvl5pPr>
              <a:defRPr sz="1400"/>
            </a:lvl5pPr>
          </a:lstStyle>
          <a:p>
            <a:pPr lvl="0"/>
            <a:r>
              <a:rPr lang="en-GB"/>
              <a:t>Click to edit Master text styles</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a:p>
            <a:pPr lvl="4"/>
            <a:endParaRPr lang="en-US"/>
          </a:p>
        </p:txBody>
      </p:sp>
      <p:sp>
        <p:nvSpPr>
          <p:cNvPr id="6" name="Slide Number Placeholder 5">
            <a:extLst>
              <a:ext uri="{FF2B5EF4-FFF2-40B4-BE49-F238E27FC236}">
                <a16:creationId xmlns:a16="http://schemas.microsoft.com/office/drawing/2014/main" id="{23E79A66-652A-C89E-11CD-E57A8C193249}"/>
              </a:ext>
            </a:extLst>
          </p:cNvPr>
          <p:cNvSpPr>
            <a:spLocks noGrp="1"/>
          </p:cNvSpPr>
          <p:nvPr>
            <p:ph type="sldNum" sz="quarter" idx="12"/>
          </p:nvPr>
        </p:nvSpPr>
        <p:spPr/>
        <p:txBody>
          <a:bodyPr/>
          <a:lstStyle/>
          <a:p>
            <a:fld id="{93F3DB64-F2CA-624B-8EE9-CCF2424D76C1}" type="slidenum">
              <a:rPr lang="en-US" smtClean="0"/>
              <a:t>‹#›</a:t>
            </a:fld>
            <a:endParaRPr lang="en-US"/>
          </a:p>
        </p:txBody>
      </p:sp>
      <p:sp>
        <p:nvSpPr>
          <p:cNvPr id="7" name="Picture Placeholder 2">
            <a:extLst>
              <a:ext uri="{FF2B5EF4-FFF2-40B4-BE49-F238E27FC236}">
                <a16:creationId xmlns:a16="http://schemas.microsoft.com/office/drawing/2014/main" id="{A616F989-7A4D-1363-5307-E00A04D8B95E}"/>
              </a:ext>
            </a:extLst>
          </p:cNvPr>
          <p:cNvSpPr>
            <a:spLocks noGrp="1"/>
          </p:cNvSpPr>
          <p:nvPr>
            <p:ph type="pic" idx="13"/>
          </p:nvPr>
        </p:nvSpPr>
        <p:spPr>
          <a:xfrm>
            <a:off x="8676640" y="1825625"/>
            <a:ext cx="309478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5" name="Picture 4">
            <a:extLst>
              <a:ext uri="{FF2B5EF4-FFF2-40B4-BE49-F238E27FC236}">
                <a16:creationId xmlns:a16="http://schemas.microsoft.com/office/drawing/2014/main" id="{F293A1EA-47CD-12A6-C336-E517319FBA6B}"/>
              </a:ext>
            </a:extLst>
          </p:cNvPr>
          <p:cNvPicPr>
            <a:picLocks noChangeAspect="1"/>
          </p:cNvPicPr>
          <p:nvPr userDrawn="1"/>
        </p:nvPicPr>
        <p:blipFill>
          <a:blip r:embed="rId3"/>
          <a:stretch>
            <a:fillRect/>
          </a:stretch>
        </p:blipFill>
        <p:spPr>
          <a:xfrm>
            <a:off x="420580" y="6454076"/>
            <a:ext cx="1896492" cy="167418"/>
          </a:xfrm>
          <a:prstGeom prst="rect">
            <a:avLst/>
          </a:prstGeom>
        </p:spPr>
      </p:pic>
    </p:spTree>
    <p:extLst>
      <p:ext uri="{BB962C8B-B14F-4D97-AF65-F5344CB8AC3E}">
        <p14:creationId xmlns:p14="http://schemas.microsoft.com/office/powerpoint/2010/main" val="41867886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9A453D-1BD7-37AD-7304-9BA2B14BFD23}"/>
              </a:ext>
            </a:extLst>
          </p:cNvPr>
          <p:cNvSpPr>
            <a:spLocks noGrp="1"/>
          </p:cNvSpPr>
          <p:nvPr>
            <p:ph type="title"/>
          </p:nvPr>
        </p:nvSpPr>
        <p:spPr>
          <a:xfrm>
            <a:off x="420580" y="365125"/>
            <a:ext cx="1135084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5C5BE80-764A-5D30-FF2F-44B4661D54F1}"/>
              </a:ext>
            </a:extLst>
          </p:cNvPr>
          <p:cNvSpPr>
            <a:spLocks noGrp="1"/>
          </p:cNvSpPr>
          <p:nvPr>
            <p:ph type="body" idx="1"/>
          </p:nvPr>
        </p:nvSpPr>
        <p:spPr>
          <a:xfrm>
            <a:off x="420580" y="1825625"/>
            <a:ext cx="11350840" cy="4351338"/>
          </a:xfrm>
          <a:prstGeom prst="rect">
            <a:avLst/>
          </a:prstGeom>
        </p:spPr>
        <p:txBody>
          <a:bodyPr vert="horz" lIns="91440" tIns="45720" rIns="91440" bIns="45720" rtlCol="0">
            <a:normAutofit/>
          </a:bodyPr>
          <a:lstStyle/>
          <a:p>
            <a:pPr lvl="0"/>
            <a:r>
              <a:rPr lang="en-GB"/>
              <a:t>Body copy</a:t>
            </a:r>
          </a:p>
          <a:p>
            <a:pPr lvl="1"/>
            <a:r>
              <a:rPr lang="en-GB"/>
              <a:t>Subheading/copy title 1</a:t>
            </a:r>
          </a:p>
          <a:p>
            <a:pPr lvl="2"/>
            <a:r>
              <a:rPr lang="en-GB"/>
              <a:t>Subhead 2</a:t>
            </a:r>
          </a:p>
          <a:p>
            <a:pPr lvl="3"/>
            <a:r>
              <a:rPr lang="en-GB"/>
              <a:t>Subhead 3</a:t>
            </a:r>
          </a:p>
          <a:p>
            <a:pPr lvl="4"/>
            <a:r>
              <a:rPr lang="en-GB"/>
              <a:t>Bullet colour 1</a:t>
            </a:r>
          </a:p>
          <a:p>
            <a:pPr lvl="5"/>
            <a:r>
              <a:rPr lang="en-GB"/>
              <a:t>Bullet colour 2</a:t>
            </a:r>
          </a:p>
          <a:p>
            <a:pPr lvl="6"/>
            <a:r>
              <a:rPr lang="en-GB"/>
              <a:t>Body copy bold</a:t>
            </a:r>
          </a:p>
        </p:txBody>
      </p:sp>
      <p:sp>
        <p:nvSpPr>
          <p:cNvPr id="6" name="Slide Number Placeholder 5">
            <a:extLst>
              <a:ext uri="{FF2B5EF4-FFF2-40B4-BE49-F238E27FC236}">
                <a16:creationId xmlns:a16="http://schemas.microsoft.com/office/drawing/2014/main" id="{C8E89EAE-3A6B-D009-EA90-BBF5CE563ACC}"/>
              </a:ext>
            </a:extLst>
          </p:cNvPr>
          <p:cNvSpPr>
            <a:spLocks noGrp="1"/>
          </p:cNvSpPr>
          <p:nvPr>
            <p:ph type="sldNum" sz="quarter" idx="4"/>
          </p:nvPr>
        </p:nvSpPr>
        <p:spPr>
          <a:xfrm>
            <a:off x="9028220" y="6356350"/>
            <a:ext cx="2743200" cy="365125"/>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93F3DB64-F2CA-624B-8EE9-CCF2424D76C1}" type="slidenum">
              <a:rPr lang="en-US" smtClean="0"/>
              <a:pPr/>
              <a:t>‹#›</a:t>
            </a:fld>
            <a:endParaRPr lang="en-US"/>
          </a:p>
        </p:txBody>
      </p:sp>
      <p:pic>
        <p:nvPicPr>
          <p:cNvPr id="9" name="Picture 8" descr="Shape&#10;&#10;Description automatically generated with medium confidence">
            <a:extLst>
              <a:ext uri="{FF2B5EF4-FFF2-40B4-BE49-F238E27FC236}">
                <a16:creationId xmlns:a16="http://schemas.microsoft.com/office/drawing/2014/main" id="{209D34BC-3FA9-9C72-C736-E93299BC33AC}"/>
              </a:ext>
            </a:extLst>
          </p:cNvPr>
          <p:cNvPicPr>
            <a:picLocks noChangeAspect="1"/>
          </p:cNvPicPr>
          <p:nvPr userDrawn="1"/>
        </p:nvPicPr>
        <p:blipFill>
          <a:blip r:embed="rId31"/>
          <a:stretch>
            <a:fillRect/>
          </a:stretch>
        </p:blipFill>
        <p:spPr>
          <a:xfrm>
            <a:off x="420580" y="6454076"/>
            <a:ext cx="1896492" cy="169672"/>
          </a:xfrm>
          <a:prstGeom prst="rect">
            <a:avLst/>
          </a:prstGeom>
        </p:spPr>
      </p:pic>
    </p:spTree>
    <p:extLst>
      <p:ext uri="{BB962C8B-B14F-4D97-AF65-F5344CB8AC3E}">
        <p14:creationId xmlns:p14="http://schemas.microsoft.com/office/powerpoint/2010/main" val="2810968269"/>
      </p:ext>
    </p:extLst>
  </p:cSld>
  <p:clrMap bg1="lt1" tx1="dk1" bg2="lt2" tx2="dk2" accent1="accent1" accent2="accent2" accent3="accent3" accent4="accent4" accent5="accent5" accent6="accent6" hlink="hlink" folHlink="folHlink"/>
  <p:sldLayoutIdLst>
    <p:sldLayoutId id="2147483679" r:id="rId1"/>
    <p:sldLayoutId id="2147483672" r:id="rId2"/>
    <p:sldLayoutId id="2147483693" r:id="rId3"/>
    <p:sldLayoutId id="2147483699" r:id="rId4"/>
    <p:sldLayoutId id="2147483696" r:id="rId5"/>
    <p:sldLayoutId id="2147483667" r:id="rId6"/>
    <p:sldLayoutId id="2147483697" r:id="rId7"/>
    <p:sldLayoutId id="2147483669" r:id="rId8"/>
    <p:sldLayoutId id="2147483687" r:id="rId9"/>
    <p:sldLayoutId id="2147483650" r:id="rId10"/>
    <p:sldLayoutId id="2147483686" r:id="rId11"/>
    <p:sldLayoutId id="2147483689" r:id="rId12"/>
    <p:sldLayoutId id="2147483690" r:id="rId13"/>
    <p:sldLayoutId id="2147483691" r:id="rId14"/>
    <p:sldLayoutId id="2147483652" r:id="rId15"/>
    <p:sldLayoutId id="2147483653" r:id="rId16"/>
    <p:sldLayoutId id="2147483654" r:id="rId17"/>
    <p:sldLayoutId id="2147483688" r:id="rId18"/>
    <p:sldLayoutId id="2147483655" r:id="rId19"/>
    <p:sldLayoutId id="2147483692" r:id="rId20"/>
    <p:sldLayoutId id="2147483657" r:id="rId21"/>
    <p:sldLayoutId id="2147483673" r:id="rId22"/>
    <p:sldLayoutId id="2147483674" r:id="rId23"/>
    <p:sldLayoutId id="2147483675" r:id="rId24"/>
    <p:sldLayoutId id="2147483676" r:id="rId25"/>
    <p:sldLayoutId id="2147483665" r:id="rId26"/>
    <p:sldLayoutId id="2147483677" r:id="rId27"/>
    <p:sldLayoutId id="2147483678" r:id="rId28"/>
    <p:sldLayoutId id="2147483698" r:id="rId29"/>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400" b="0" kern="1200">
          <a:solidFill>
            <a:schemeClr val="tx1"/>
          </a:solidFill>
          <a:latin typeface="Arial" panose="020B0604020202020204"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 typeface="Arial" panose="020B0604020202020204" pitchFamily="34" charset="0"/>
        <a:buNone/>
        <a:tabLst/>
        <a:defRPr sz="1800" b="1" kern="1200">
          <a:solidFill>
            <a:schemeClr val="accent2"/>
          </a:solidFill>
          <a:latin typeface="Arial" panose="020B0604020202020204" pitchFamily="34" charset="0"/>
          <a:ea typeface="+mn-ea"/>
          <a:cs typeface="Arial" panose="020B0604020202020204" pitchFamily="34" charset="0"/>
        </a:defRPr>
      </a:lvl2pPr>
      <a:lvl3pPr marL="7938" indent="0" algn="l" defTabSz="914400" rtl="0" eaLnBrk="1" latinLnBrk="0" hangingPunct="1">
        <a:lnSpc>
          <a:spcPct val="90000"/>
        </a:lnSpc>
        <a:spcBef>
          <a:spcPts val="500"/>
        </a:spcBef>
        <a:buFont typeface="Arial" panose="020B0604020202020204" pitchFamily="34" charset="0"/>
        <a:buNone/>
        <a:tabLst/>
        <a:defRPr sz="1400" b="1" kern="1200">
          <a:solidFill>
            <a:schemeClr val="accent2"/>
          </a:solidFill>
          <a:latin typeface="Arial" panose="020B0604020202020204" pitchFamily="34" charset="0"/>
          <a:ea typeface="+mn-ea"/>
          <a:cs typeface="Arial" panose="020B0604020202020204" pitchFamily="34" charset="0"/>
        </a:defRPr>
      </a:lvl3pPr>
      <a:lvl4pPr marL="7938" indent="0" algn="l" defTabSz="914400" rtl="0" eaLnBrk="1" latinLnBrk="0" hangingPunct="1">
        <a:lnSpc>
          <a:spcPct val="90000"/>
        </a:lnSpc>
        <a:spcBef>
          <a:spcPts val="500"/>
        </a:spcBef>
        <a:buFont typeface="Arial" panose="020B0604020202020204" pitchFamily="34" charset="0"/>
        <a:buNone/>
        <a:tabLst/>
        <a:defRPr sz="1400" b="1" kern="1200">
          <a:solidFill>
            <a:schemeClr val="accent6"/>
          </a:solidFill>
          <a:latin typeface="Arial" panose="020B0604020202020204" pitchFamily="34" charset="0"/>
          <a:ea typeface="+mn-ea"/>
          <a:cs typeface="Arial" panose="020B0604020202020204" pitchFamily="34" charset="0"/>
        </a:defRPr>
      </a:lvl4pPr>
      <a:lvl5pPr marL="288000" indent="-172800" algn="l" defTabSz="914400" rtl="0" eaLnBrk="1" latinLnBrk="0" hangingPunct="1">
        <a:lnSpc>
          <a:spcPct val="90000"/>
        </a:lnSpc>
        <a:spcBef>
          <a:spcPts val="500"/>
        </a:spcBef>
        <a:buClr>
          <a:schemeClr val="accent2"/>
        </a:buClr>
        <a:buFont typeface="Arial" panose="020B0604020202020204" pitchFamily="34" charset="0"/>
        <a:buChar char="•"/>
        <a:defRPr sz="1400" b="0" kern="1200">
          <a:solidFill>
            <a:schemeClr val="tx1"/>
          </a:solidFill>
          <a:latin typeface="Arial" panose="020B0604020202020204" pitchFamily="34" charset="0"/>
          <a:ea typeface="+mn-ea"/>
          <a:cs typeface="Arial" panose="020B0604020202020204" pitchFamily="34" charset="0"/>
        </a:defRPr>
      </a:lvl5pPr>
      <a:lvl6pPr marL="288000" indent="-172800" algn="l" defTabSz="914400" rtl="0" eaLnBrk="1" latinLnBrk="0" hangingPunct="1">
        <a:lnSpc>
          <a:spcPct val="90000"/>
        </a:lnSpc>
        <a:spcBef>
          <a:spcPts val="500"/>
        </a:spcBef>
        <a:buClr>
          <a:schemeClr val="accent6"/>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6pPr>
      <a:lvl7pPr marL="7938" indent="0" algn="l" defTabSz="914400" rtl="0" eaLnBrk="1" latinLnBrk="0" hangingPunct="1">
        <a:lnSpc>
          <a:spcPct val="90000"/>
        </a:lnSpc>
        <a:spcBef>
          <a:spcPts val="500"/>
        </a:spcBef>
        <a:buClr>
          <a:schemeClr val="accent5"/>
        </a:buClr>
        <a:buFont typeface="Arial" panose="020B0604020202020204" pitchFamily="34" charset="0"/>
        <a:buNone/>
        <a:tabLst/>
        <a:defRPr sz="1400" b="1"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customXml" Target="../ink/ink12.xml"/><Relationship Id="rId3" Type="http://schemas.openxmlformats.org/officeDocument/2006/relationships/customXml" Target="../ink/ink7.xml"/><Relationship Id="rId7" Type="http://schemas.openxmlformats.org/officeDocument/2006/relationships/customXml" Target="../ink/ink9.xml"/><Relationship Id="rId12"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46.png"/><Relationship Id="rId11" Type="http://schemas.openxmlformats.org/officeDocument/2006/relationships/customXml" Target="../ink/ink11.xml"/><Relationship Id="rId5" Type="http://schemas.openxmlformats.org/officeDocument/2006/relationships/customXml" Target="../ink/ink8.xml"/><Relationship Id="rId10" Type="http://schemas.openxmlformats.org/officeDocument/2006/relationships/image" Target="../media/image48.png"/><Relationship Id="rId4" Type="http://schemas.openxmlformats.org/officeDocument/2006/relationships/image" Target="../media/image45.png"/><Relationship Id="rId9" Type="http://schemas.openxmlformats.org/officeDocument/2006/relationships/customXml" Target="../ink/ink10.xml"/><Relationship Id="rId1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9.xm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1.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D9VlXLvHGeA" TargetMode="External"/><Relationship Id="rId2" Type="http://schemas.openxmlformats.org/officeDocument/2006/relationships/slideLayout" Target="../slideLayouts/slideLayout19.xml"/><Relationship Id="rId1" Type="http://schemas.openxmlformats.org/officeDocument/2006/relationships/video" Target="https://www.youtube.com/embed/D9VlXLvHGeA?feature=oembed" TargetMode="External"/><Relationship Id="rId4" Type="http://schemas.openxmlformats.org/officeDocument/2006/relationships/image" Target="../media/image52.jpeg"/></Relationships>
</file>

<file path=ppt/slides/_rels/slide1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mailto:india.roche@childrenssociety.org.uk"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hyperlink" Target="mailto:jessicaann.veno@childrenssociety.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4.png"/><Relationship Id="rId11" Type="http://schemas.openxmlformats.org/officeDocument/2006/relationships/image" Target="../media/image29.svg"/><Relationship Id="rId5" Type="http://schemas.openxmlformats.org/officeDocument/2006/relationships/image" Target="../media/image23.sv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33.png"/><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media/image35.png"/><Relationship Id="rId4" Type="http://schemas.openxmlformats.org/officeDocument/2006/relationships/image" Target="../media/image32.png"/><Relationship Id="rId9" Type="http://schemas.openxmlformats.org/officeDocument/2006/relationships/customXml" Target="../ink/ink4.xml"/><Relationship Id="rId14" Type="http://schemas.openxmlformats.org/officeDocument/2006/relationships/image" Target="../media/image37.pn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0.xml"/><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AF0E1-A3BA-F188-026E-30A14AA314B2}"/>
              </a:ext>
            </a:extLst>
          </p:cNvPr>
          <p:cNvSpPr>
            <a:spLocks noGrp="1"/>
          </p:cNvSpPr>
          <p:nvPr>
            <p:ph type="ctrTitle"/>
          </p:nvPr>
        </p:nvSpPr>
        <p:spPr>
          <a:xfrm>
            <a:off x="272942" y="1046902"/>
            <a:ext cx="5823058" cy="2387600"/>
          </a:xfrm>
        </p:spPr>
        <p:txBody>
          <a:bodyPr/>
          <a:lstStyle/>
          <a:p>
            <a:pPr>
              <a:lnSpc>
                <a:spcPct val="80000"/>
              </a:lnSpc>
            </a:pPr>
            <a:r>
              <a:rPr lang="en-US">
                <a:latin typeface="Arial"/>
                <a:cs typeface="Arial"/>
              </a:rPr>
              <a:t>Time for</a:t>
            </a:r>
            <a:br>
              <a:rPr lang="en-US">
                <a:latin typeface="Arial"/>
                <a:cs typeface="Arial"/>
              </a:rPr>
            </a:br>
            <a:r>
              <a:rPr lang="en-US">
                <a:latin typeface="Arial"/>
                <a:cs typeface="Arial"/>
              </a:rPr>
              <a:t>young people</a:t>
            </a:r>
          </a:p>
        </p:txBody>
      </p:sp>
      <p:sp>
        <p:nvSpPr>
          <p:cNvPr id="3" name="Subtitle 2">
            <a:extLst>
              <a:ext uri="{FF2B5EF4-FFF2-40B4-BE49-F238E27FC236}">
                <a16:creationId xmlns:a16="http://schemas.microsoft.com/office/drawing/2014/main" id="{F9A18FB4-258F-6F0C-C8DD-CB4D0255F558}"/>
              </a:ext>
            </a:extLst>
          </p:cNvPr>
          <p:cNvSpPr>
            <a:spLocks noGrp="1"/>
          </p:cNvSpPr>
          <p:nvPr>
            <p:ph type="subTitle" idx="1"/>
          </p:nvPr>
        </p:nvSpPr>
        <p:spPr>
          <a:xfrm>
            <a:off x="272942" y="3681035"/>
            <a:ext cx="5823058" cy="1655762"/>
          </a:xfrm>
        </p:spPr>
        <p:txBody>
          <a:bodyPr vert="horz" lIns="91440" tIns="45720" rIns="91440" bIns="45720" rtlCol="0" anchor="t">
            <a:normAutofit/>
          </a:bodyPr>
          <a:lstStyle/>
          <a:p>
            <a:r>
              <a:rPr lang="en-GB" kern="0">
                <a:effectLst/>
                <a:latin typeface="Arial" panose="020B0604020202020204" pitchFamily="34" charset="0"/>
                <a:ea typeface="Times New Roman" panose="02020603050405020304" pitchFamily="18" charset="0"/>
              </a:rPr>
              <a:t>Making Time- A case study and workshop exploring how relationships and imagination can support design leadership now and in the future </a:t>
            </a:r>
            <a:r>
              <a:rPr lang="en-GB">
                <a:effectLst/>
              </a:rPr>
              <a:t> </a:t>
            </a:r>
            <a:endParaRPr lang="en-US">
              <a:latin typeface="Arial"/>
              <a:cs typeface="Arial"/>
            </a:endParaRPr>
          </a:p>
        </p:txBody>
      </p:sp>
    </p:spTree>
    <p:extLst>
      <p:ext uri="{BB962C8B-B14F-4D97-AF65-F5344CB8AC3E}">
        <p14:creationId xmlns:p14="http://schemas.microsoft.com/office/powerpoint/2010/main" val="2179508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B898F-80A6-6A51-C4F3-C518813D54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BC8E59-2731-0CF4-112E-596A975E2B4B}"/>
              </a:ext>
            </a:extLst>
          </p:cNvPr>
          <p:cNvSpPr>
            <a:spLocks noGrp="1"/>
          </p:cNvSpPr>
          <p:nvPr>
            <p:ph type="title" idx="4294967295"/>
          </p:nvPr>
        </p:nvSpPr>
        <p:spPr>
          <a:xfrm>
            <a:off x="413782" y="351555"/>
            <a:ext cx="5113338" cy="1300163"/>
          </a:xfrm>
        </p:spPr>
        <p:txBody>
          <a:bodyPr>
            <a:normAutofit/>
          </a:bodyPr>
          <a:lstStyle/>
          <a:p>
            <a:r>
              <a:rPr lang="en-GB" sz="3200" b="0">
                <a:latin typeface="BentonSans Regular" panose="02000503040000020004" pitchFamily="2" charset="0"/>
              </a:rPr>
              <a:t>Bridging practices through…</a:t>
            </a:r>
          </a:p>
        </p:txBody>
      </p:sp>
      <p:sp>
        <p:nvSpPr>
          <p:cNvPr id="5" name="Title 1">
            <a:extLst>
              <a:ext uri="{FF2B5EF4-FFF2-40B4-BE49-F238E27FC236}">
                <a16:creationId xmlns:a16="http://schemas.microsoft.com/office/drawing/2014/main" id="{64587B02-AF1D-1772-62B3-094F7024AD24}"/>
              </a:ext>
            </a:extLst>
          </p:cNvPr>
          <p:cNvSpPr txBox="1">
            <a:spLocks/>
          </p:cNvSpPr>
          <p:nvPr/>
        </p:nvSpPr>
        <p:spPr>
          <a:xfrm>
            <a:off x="7148727" y="425730"/>
            <a:ext cx="5113999" cy="70788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1" kern="1200">
                <a:solidFill>
                  <a:schemeClr val="accent6"/>
                </a:solidFill>
                <a:latin typeface="Arial" panose="020B0604020202020204" pitchFamily="34" charset="0"/>
                <a:ea typeface="+mj-ea"/>
                <a:cs typeface="Arial" panose="020B0604020202020204" pitchFamily="34" charset="0"/>
              </a:defRPr>
            </a:lvl1pPr>
          </a:lstStyle>
          <a:p>
            <a:r>
              <a:rPr lang="en-GB" b="0">
                <a:solidFill>
                  <a:schemeClr val="tx1"/>
                </a:solidFill>
                <a:latin typeface="BentonSans Regular" panose="02000503040000020004" pitchFamily="2" charset="0"/>
              </a:rPr>
              <a:t>Utilising…</a:t>
            </a:r>
          </a:p>
        </p:txBody>
      </p:sp>
      <p:sp>
        <p:nvSpPr>
          <p:cNvPr id="7" name="TextBox 6">
            <a:extLst>
              <a:ext uri="{FF2B5EF4-FFF2-40B4-BE49-F238E27FC236}">
                <a16:creationId xmlns:a16="http://schemas.microsoft.com/office/drawing/2014/main" id="{3941032A-C718-04E8-209C-3C019657070B}"/>
              </a:ext>
            </a:extLst>
          </p:cNvPr>
          <p:cNvSpPr txBox="1"/>
          <p:nvPr/>
        </p:nvSpPr>
        <p:spPr>
          <a:xfrm>
            <a:off x="422845" y="4114646"/>
            <a:ext cx="3743325" cy="707886"/>
          </a:xfrm>
          <a:prstGeom prst="rect">
            <a:avLst/>
          </a:prstGeom>
          <a:noFill/>
        </p:spPr>
        <p:txBody>
          <a:bodyPr wrap="square">
            <a:spAutoFit/>
          </a:bodyPr>
          <a:lstStyle/>
          <a:p>
            <a:r>
              <a:rPr lang="en-GB" sz="2000">
                <a:latin typeface="Arial" panose="020B0604020202020204" pitchFamily="34" charset="0"/>
                <a:cs typeface="Arial" panose="020B0604020202020204" pitchFamily="34" charset="0"/>
              </a:rPr>
              <a:t>Feedback &amp; joint decision making</a:t>
            </a:r>
          </a:p>
        </p:txBody>
      </p:sp>
      <p:sp>
        <p:nvSpPr>
          <p:cNvPr id="9" name="TextBox 8">
            <a:extLst>
              <a:ext uri="{FF2B5EF4-FFF2-40B4-BE49-F238E27FC236}">
                <a16:creationId xmlns:a16="http://schemas.microsoft.com/office/drawing/2014/main" id="{03BF6B25-BA76-BEEB-6E2F-79D4DD6E19F9}"/>
              </a:ext>
            </a:extLst>
          </p:cNvPr>
          <p:cNvSpPr txBox="1"/>
          <p:nvPr/>
        </p:nvSpPr>
        <p:spPr>
          <a:xfrm>
            <a:off x="454894" y="2010874"/>
            <a:ext cx="2799424" cy="707886"/>
          </a:xfrm>
          <a:prstGeom prst="rect">
            <a:avLst/>
          </a:prstGeom>
          <a:noFill/>
        </p:spPr>
        <p:txBody>
          <a:bodyPr wrap="square">
            <a:spAutoFit/>
          </a:bodyPr>
          <a:lstStyle/>
          <a:p>
            <a:r>
              <a:rPr lang="en-GB" sz="2000">
                <a:latin typeface="Arial" panose="020B0604020202020204" pitchFamily="34" charset="0"/>
                <a:cs typeface="Arial" panose="020B0604020202020204" pitchFamily="34" charset="0"/>
              </a:rPr>
              <a:t>Slowing down &amp; stepping back</a:t>
            </a:r>
          </a:p>
        </p:txBody>
      </p:sp>
      <p:sp>
        <p:nvSpPr>
          <p:cNvPr id="11" name="TextBox 10">
            <a:extLst>
              <a:ext uri="{FF2B5EF4-FFF2-40B4-BE49-F238E27FC236}">
                <a16:creationId xmlns:a16="http://schemas.microsoft.com/office/drawing/2014/main" id="{98C90B71-3533-1E1A-DFE2-C06982E241C8}"/>
              </a:ext>
            </a:extLst>
          </p:cNvPr>
          <p:cNvSpPr txBox="1"/>
          <p:nvPr/>
        </p:nvSpPr>
        <p:spPr>
          <a:xfrm>
            <a:off x="413782" y="3111213"/>
            <a:ext cx="3000375" cy="707886"/>
          </a:xfrm>
          <a:prstGeom prst="rect">
            <a:avLst/>
          </a:prstGeom>
          <a:noFill/>
        </p:spPr>
        <p:txBody>
          <a:bodyPr wrap="square">
            <a:spAutoFit/>
          </a:bodyPr>
          <a:lstStyle/>
          <a:p>
            <a:r>
              <a:rPr lang="en-GB" sz="2000">
                <a:latin typeface="Arial" panose="020B0604020202020204" pitchFamily="34" charset="0"/>
                <a:cs typeface="Arial" panose="020B0604020202020204" pitchFamily="34" charset="0"/>
              </a:rPr>
              <a:t>Identifying shared goals, assets &amp; collaboration</a:t>
            </a:r>
          </a:p>
        </p:txBody>
      </p:sp>
      <p:sp>
        <p:nvSpPr>
          <p:cNvPr id="13" name="TextBox 12">
            <a:extLst>
              <a:ext uri="{FF2B5EF4-FFF2-40B4-BE49-F238E27FC236}">
                <a16:creationId xmlns:a16="http://schemas.microsoft.com/office/drawing/2014/main" id="{404E2DDA-21C5-C06E-F6F8-26BC997F38A6}"/>
              </a:ext>
            </a:extLst>
          </p:cNvPr>
          <p:cNvSpPr txBox="1"/>
          <p:nvPr/>
        </p:nvSpPr>
        <p:spPr>
          <a:xfrm>
            <a:off x="454894" y="5118015"/>
            <a:ext cx="2986506" cy="400110"/>
          </a:xfrm>
          <a:prstGeom prst="rect">
            <a:avLst/>
          </a:prstGeom>
          <a:noFill/>
        </p:spPr>
        <p:txBody>
          <a:bodyPr wrap="square">
            <a:spAutoFit/>
          </a:bodyPr>
          <a:lstStyle/>
          <a:p>
            <a:r>
              <a:rPr lang="en-GB" sz="2000">
                <a:latin typeface="Arial" panose="020B0604020202020204" pitchFamily="34" charset="0"/>
                <a:cs typeface="Arial" panose="020B0604020202020204" pitchFamily="34" charset="0"/>
              </a:rPr>
              <a:t>Aligning values </a:t>
            </a:r>
          </a:p>
        </p:txBody>
      </p:sp>
      <p:pic>
        <p:nvPicPr>
          <p:cNvPr id="17" name="Picture 16" descr="A hand holding a couple of people&#10;&#10;AI-generated content may be incorrect.">
            <a:extLst>
              <a:ext uri="{FF2B5EF4-FFF2-40B4-BE49-F238E27FC236}">
                <a16:creationId xmlns:a16="http://schemas.microsoft.com/office/drawing/2014/main" id="{9FBCD475-8E9A-8C2F-7217-2FF0688C2F33}"/>
              </a:ext>
            </a:extLst>
          </p:cNvPr>
          <p:cNvPicPr>
            <a:picLocks noChangeAspect="1"/>
          </p:cNvPicPr>
          <p:nvPr/>
        </p:nvPicPr>
        <p:blipFill>
          <a:blip r:embed="rId3">
            <a:duotone>
              <a:prstClr val="black"/>
              <a:schemeClr val="accent3">
                <a:tint val="45000"/>
                <a:satMod val="400000"/>
              </a:schemeClr>
            </a:duotone>
          </a:blip>
          <a:stretch>
            <a:fillRect/>
          </a:stretch>
        </p:blipFill>
        <p:spPr>
          <a:xfrm>
            <a:off x="-6949967" y="1830829"/>
            <a:ext cx="1890939" cy="1897597"/>
          </a:xfrm>
          <a:prstGeom prst="rect">
            <a:avLst/>
          </a:prstGeom>
        </p:spPr>
      </p:pic>
      <p:sp>
        <p:nvSpPr>
          <p:cNvPr id="19" name="TextBox 18">
            <a:extLst>
              <a:ext uri="{FF2B5EF4-FFF2-40B4-BE49-F238E27FC236}">
                <a16:creationId xmlns:a16="http://schemas.microsoft.com/office/drawing/2014/main" id="{4433B2F9-201B-F54A-494A-C0D1AD68EAA0}"/>
              </a:ext>
            </a:extLst>
          </p:cNvPr>
          <p:cNvSpPr txBox="1"/>
          <p:nvPr/>
        </p:nvSpPr>
        <p:spPr>
          <a:xfrm>
            <a:off x="7062313" y="2043182"/>
            <a:ext cx="4915774" cy="707886"/>
          </a:xfrm>
          <a:prstGeom prst="rect">
            <a:avLst/>
          </a:prstGeom>
          <a:noFill/>
        </p:spPr>
        <p:txBody>
          <a:bodyPr wrap="square">
            <a:spAutoFit/>
          </a:bodyPr>
          <a:lstStyle/>
          <a:p>
            <a:pPr>
              <a:lnSpc>
                <a:spcPct val="100000"/>
              </a:lnSpc>
            </a:pPr>
            <a:r>
              <a:rPr lang="en-GB" sz="2000">
                <a:latin typeface="Arial" panose="020B0604020202020204" pitchFamily="34" charset="0"/>
                <a:cs typeface="Arial" panose="020B0604020202020204" pitchFamily="34" charset="0"/>
              </a:rPr>
              <a:t>Knowledge sharing, contextualising design &amp; delivery, pragmatism</a:t>
            </a:r>
          </a:p>
        </p:txBody>
      </p:sp>
      <p:sp>
        <p:nvSpPr>
          <p:cNvPr id="21" name="TextBox 20">
            <a:extLst>
              <a:ext uri="{FF2B5EF4-FFF2-40B4-BE49-F238E27FC236}">
                <a16:creationId xmlns:a16="http://schemas.microsoft.com/office/drawing/2014/main" id="{91ED31CD-9D72-09C5-9E07-31F37AC73132}"/>
              </a:ext>
            </a:extLst>
          </p:cNvPr>
          <p:cNvSpPr txBox="1"/>
          <p:nvPr/>
        </p:nvSpPr>
        <p:spPr>
          <a:xfrm>
            <a:off x="7062313" y="2889721"/>
            <a:ext cx="4532026" cy="1015663"/>
          </a:xfrm>
          <a:prstGeom prst="rect">
            <a:avLst/>
          </a:prstGeom>
          <a:noFill/>
        </p:spPr>
        <p:txBody>
          <a:bodyPr wrap="square">
            <a:spAutoFit/>
          </a:bodyPr>
          <a:lstStyle/>
          <a:p>
            <a:pPr>
              <a:lnSpc>
                <a:spcPct val="100000"/>
              </a:lnSpc>
            </a:pPr>
            <a:r>
              <a:rPr lang="en-GB" sz="2000">
                <a:latin typeface="Arial" panose="020B0604020202020204" pitchFamily="34" charset="0"/>
                <a:cs typeface="Arial" panose="020B0604020202020204" pitchFamily="34" charset="0"/>
              </a:rPr>
              <a:t>Service design activities that drew on practitioner expertise and community knowledge</a:t>
            </a:r>
          </a:p>
        </p:txBody>
      </p:sp>
      <p:sp>
        <p:nvSpPr>
          <p:cNvPr id="22" name="TextBox 21">
            <a:extLst>
              <a:ext uri="{FF2B5EF4-FFF2-40B4-BE49-F238E27FC236}">
                <a16:creationId xmlns:a16="http://schemas.microsoft.com/office/drawing/2014/main" id="{0FF539F4-7D12-B47F-5B12-CE760A7822FA}"/>
              </a:ext>
            </a:extLst>
          </p:cNvPr>
          <p:cNvSpPr txBox="1"/>
          <p:nvPr/>
        </p:nvSpPr>
        <p:spPr>
          <a:xfrm>
            <a:off x="7062313" y="5111606"/>
            <a:ext cx="6674915" cy="707886"/>
          </a:xfrm>
          <a:prstGeom prst="rect">
            <a:avLst/>
          </a:prstGeom>
          <a:noFill/>
        </p:spPr>
        <p:txBody>
          <a:bodyPr wrap="square">
            <a:spAutoFit/>
          </a:bodyPr>
          <a:lstStyle/>
          <a:p>
            <a:pPr>
              <a:lnSpc>
                <a:spcPct val="100000"/>
              </a:lnSpc>
            </a:pPr>
            <a:r>
              <a:rPr lang="en-GB" sz="2000">
                <a:latin typeface="Arial" panose="020B0604020202020204" pitchFamily="34" charset="0"/>
                <a:cs typeface="Arial" panose="020B0604020202020204" pitchFamily="34" charset="0"/>
              </a:rPr>
              <a:t>Returning to the project purpose</a:t>
            </a:r>
            <a:br>
              <a:rPr lang="en-GB" sz="2000">
                <a:latin typeface="Arial" panose="020B0604020202020204" pitchFamily="34" charset="0"/>
                <a:cs typeface="Arial" panose="020B0604020202020204" pitchFamily="34" charset="0"/>
              </a:rPr>
            </a:br>
            <a:r>
              <a:rPr lang="en-GB" sz="2000">
                <a:latin typeface="Arial" panose="020B0604020202020204" pitchFamily="34" charset="0"/>
                <a:cs typeface="Arial" panose="020B0604020202020204" pitchFamily="34" charset="0"/>
              </a:rPr>
              <a:t>and impact</a:t>
            </a:r>
          </a:p>
        </p:txBody>
      </p:sp>
      <p:sp>
        <p:nvSpPr>
          <p:cNvPr id="23" name="TextBox 22">
            <a:extLst>
              <a:ext uri="{FF2B5EF4-FFF2-40B4-BE49-F238E27FC236}">
                <a16:creationId xmlns:a16="http://schemas.microsoft.com/office/drawing/2014/main" id="{215BA5BC-F6AE-6CA3-0D9C-C42AABC8E6AB}"/>
              </a:ext>
            </a:extLst>
          </p:cNvPr>
          <p:cNvSpPr txBox="1"/>
          <p:nvPr/>
        </p:nvSpPr>
        <p:spPr>
          <a:xfrm>
            <a:off x="7062313" y="4044037"/>
            <a:ext cx="4706842" cy="707886"/>
          </a:xfrm>
          <a:prstGeom prst="rect">
            <a:avLst/>
          </a:prstGeom>
          <a:noFill/>
        </p:spPr>
        <p:txBody>
          <a:bodyPr wrap="square">
            <a:spAutoFit/>
          </a:bodyPr>
          <a:lstStyle/>
          <a:p>
            <a:pPr>
              <a:lnSpc>
                <a:spcPct val="100000"/>
              </a:lnSpc>
            </a:pPr>
            <a:r>
              <a:rPr lang="en-GB" sz="2000">
                <a:latin typeface="Arial" panose="020B0604020202020204" pitchFamily="34" charset="0"/>
                <a:cs typeface="Arial" panose="020B0604020202020204" pitchFamily="34" charset="0"/>
              </a:rPr>
              <a:t>Testing and prioritising service elements together</a:t>
            </a:r>
          </a:p>
        </p:txBody>
      </p:sp>
      <p:cxnSp>
        <p:nvCxnSpPr>
          <p:cNvPr id="10" name="Straight Arrow Connector 9">
            <a:extLst>
              <a:ext uri="{FF2B5EF4-FFF2-40B4-BE49-F238E27FC236}">
                <a16:creationId xmlns:a16="http://schemas.microsoft.com/office/drawing/2014/main" id="{017AEFE1-61FA-40F1-F015-FA4D16E00EAC}"/>
              </a:ext>
            </a:extLst>
          </p:cNvPr>
          <p:cNvCxnSpPr>
            <a:cxnSpLocks/>
          </p:cNvCxnSpPr>
          <p:nvPr/>
        </p:nvCxnSpPr>
        <p:spPr>
          <a:xfrm>
            <a:off x="5876057" y="3406754"/>
            <a:ext cx="834449"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7B05270B-7E54-2AA8-081E-C9EDF7484304}"/>
              </a:ext>
            </a:extLst>
          </p:cNvPr>
          <p:cNvCxnSpPr>
            <a:cxnSpLocks/>
          </p:cNvCxnSpPr>
          <p:nvPr/>
        </p:nvCxnSpPr>
        <p:spPr>
          <a:xfrm>
            <a:off x="3981382" y="3406754"/>
            <a:ext cx="834449" cy="0"/>
          </a:xfrm>
          <a:prstGeom prst="straightConnector1">
            <a:avLst/>
          </a:prstGeom>
          <a:ln w="28575">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F1E0285-3315-05AA-A548-C520A3B47AD1}"/>
              </a:ext>
            </a:extLst>
          </p:cNvPr>
          <p:cNvCxnSpPr>
            <a:cxnSpLocks/>
          </p:cNvCxnSpPr>
          <p:nvPr/>
        </p:nvCxnSpPr>
        <p:spPr>
          <a:xfrm>
            <a:off x="5917169" y="2366070"/>
            <a:ext cx="834449"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29632B3-4412-19AE-4404-FE942D381ABC}"/>
              </a:ext>
            </a:extLst>
          </p:cNvPr>
          <p:cNvCxnSpPr>
            <a:cxnSpLocks/>
          </p:cNvCxnSpPr>
          <p:nvPr/>
        </p:nvCxnSpPr>
        <p:spPr>
          <a:xfrm>
            <a:off x="3988584" y="2344919"/>
            <a:ext cx="834449" cy="0"/>
          </a:xfrm>
          <a:prstGeom prst="straightConnector1">
            <a:avLst/>
          </a:prstGeom>
          <a:ln w="28575">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8E0A138-83B8-DB80-A05C-EA6CA5FE4D04}"/>
              </a:ext>
            </a:extLst>
          </p:cNvPr>
          <p:cNvCxnSpPr>
            <a:cxnSpLocks/>
          </p:cNvCxnSpPr>
          <p:nvPr/>
        </p:nvCxnSpPr>
        <p:spPr>
          <a:xfrm>
            <a:off x="5911508" y="4397981"/>
            <a:ext cx="834449"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0178B875-35CF-FEFF-E559-F4035964B1A9}"/>
              </a:ext>
            </a:extLst>
          </p:cNvPr>
          <p:cNvCxnSpPr>
            <a:cxnSpLocks/>
          </p:cNvCxnSpPr>
          <p:nvPr/>
        </p:nvCxnSpPr>
        <p:spPr>
          <a:xfrm>
            <a:off x="3947471" y="4397980"/>
            <a:ext cx="834449" cy="0"/>
          </a:xfrm>
          <a:prstGeom prst="straightConnector1">
            <a:avLst/>
          </a:prstGeom>
          <a:ln w="28575">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2E51184-A0AC-16FA-B078-B38FD46DE2F2}"/>
              </a:ext>
            </a:extLst>
          </p:cNvPr>
          <p:cNvCxnSpPr>
            <a:cxnSpLocks/>
          </p:cNvCxnSpPr>
          <p:nvPr/>
        </p:nvCxnSpPr>
        <p:spPr>
          <a:xfrm>
            <a:off x="3924556" y="5334114"/>
            <a:ext cx="834449" cy="0"/>
          </a:xfrm>
          <a:prstGeom prst="straightConnector1">
            <a:avLst/>
          </a:prstGeom>
          <a:ln w="28575">
            <a:solidFill>
              <a:schemeClr val="accent6"/>
            </a:solidFill>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B9B7199F-227C-90BA-1AC7-95779F4E47F8}"/>
              </a:ext>
            </a:extLst>
          </p:cNvPr>
          <p:cNvCxnSpPr>
            <a:cxnSpLocks/>
          </p:cNvCxnSpPr>
          <p:nvPr/>
        </p:nvCxnSpPr>
        <p:spPr>
          <a:xfrm>
            <a:off x="5911508" y="5328614"/>
            <a:ext cx="834449"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F2F8F203-8FE2-4715-D78A-C3EA3FEDA6FE}"/>
              </a:ext>
            </a:extLst>
          </p:cNvPr>
          <p:cNvPicPr>
            <a:picLocks noChangeAspect="1"/>
          </p:cNvPicPr>
          <p:nvPr/>
        </p:nvPicPr>
        <p:blipFill>
          <a:blip r:embed="rId4">
            <a:duotone>
              <a:prstClr val="black"/>
              <a:schemeClr val="accent3">
                <a:tint val="45000"/>
                <a:satMod val="400000"/>
              </a:schemeClr>
            </a:duotone>
          </a:blip>
          <a:stretch>
            <a:fillRect/>
          </a:stretch>
        </p:blipFill>
        <p:spPr>
          <a:xfrm>
            <a:off x="4872835" y="1651718"/>
            <a:ext cx="1103827" cy="1103827"/>
          </a:xfrm>
          <a:prstGeom prst="rect">
            <a:avLst/>
          </a:prstGeom>
        </p:spPr>
      </p:pic>
      <p:pic>
        <p:nvPicPr>
          <p:cNvPr id="8" name="Picture 7" descr="A group of arrows pointing up&#10;&#10;AI-generated content may be incorrect.">
            <a:extLst>
              <a:ext uri="{FF2B5EF4-FFF2-40B4-BE49-F238E27FC236}">
                <a16:creationId xmlns:a16="http://schemas.microsoft.com/office/drawing/2014/main" id="{60230350-219D-3577-8B91-BFCC9FABBD6A}"/>
              </a:ext>
            </a:extLst>
          </p:cNvPr>
          <p:cNvPicPr>
            <a:picLocks noChangeAspect="1"/>
          </p:cNvPicPr>
          <p:nvPr/>
        </p:nvPicPr>
        <p:blipFill>
          <a:blip r:embed="rId5">
            <a:duotone>
              <a:prstClr val="black"/>
              <a:schemeClr val="accent3">
                <a:tint val="45000"/>
                <a:satMod val="400000"/>
              </a:schemeClr>
            </a:duotone>
          </a:blip>
          <a:stretch>
            <a:fillRect/>
          </a:stretch>
        </p:blipFill>
        <p:spPr>
          <a:xfrm>
            <a:off x="4727601" y="2615961"/>
            <a:ext cx="1276389" cy="1276389"/>
          </a:xfrm>
          <a:prstGeom prst="rect">
            <a:avLst/>
          </a:prstGeom>
        </p:spPr>
      </p:pic>
      <p:pic>
        <p:nvPicPr>
          <p:cNvPr id="14" name="Picture 13" descr="An orange speech bubble with three letters&#10;&#10;AI-generated content may be incorrect.">
            <a:extLst>
              <a:ext uri="{FF2B5EF4-FFF2-40B4-BE49-F238E27FC236}">
                <a16:creationId xmlns:a16="http://schemas.microsoft.com/office/drawing/2014/main" id="{F62E4729-FCD0-4D6B-2164-D0A387267112}"/>
              </a:ext>
            </a:extLst>
          </p:cNvPr>
          <p:cNvPicPr>
            <a:picLocks noChangeAspect="1"/>
          </p:cNvPicPr>
          <p:nvPr/>
        </p:nvPicPr>
        <p:blipFill>
          <a:blip r:embed="rId6">
            <a:duotone>
              <a:schemeClr val="accent3">
                <a:shade val="45000"/>
                <a:satMod val="135000"/>
              </a:schemeClr>
              <a:prstClr val="white"/>
            </a:duotone>
          </a:blip>
          <a:stretch>
            <a:fillRect/>
          </a:stretch>
        </p:blipFill>
        <p:spPr>
          <a:xfrm>
            <a:off x="4998404" y="4011236"/>
            <a:ext cx="803614" cy="803614"/>
          </a:xfrm>
          <a:prstGeom prst="rect">
            <a:avLst/>
          </a:prstGeom>
        </p:spPr>
      </p:pic>
      <p:pic>
        <p:nvPicPr>
          <p:cNvPr id="18" name="Picture 17" descr="A yellow and orange heart&#10;&#10;AI-generated content may be incorrect.">
            <a:extLst>
              <a:ext uri="{FF2B5EF4-FFF2-40B4-BE49-F238E27FC236}">
                <a16:creationId xmlns:a16="http://schemas.microsoft.com/office/drawing/2014/main" id="{6079AFB6-D989-759F-05FA-7DE8C425015E}"/>
              </a:ext>
            </a:extLst>
          </p:cNvPr>
          <p:cNvPicPr>
            <a:picLocks noChangeAspect="1"/>
          </p:cNvPicPr>
          <p:nvPr/>
        </p:nvPicPr>
        <p:blipFill>
          <a:blip r:embed="rId7">
            <a:duotone>
              <a:prstClr val="black"/>
              <a:schemeClr val="accent3">
                <a:tint val="45000"/>
                <a:satMod val="400000"/>
              </a:schemeClr>
            </a:duotone>
          </a:blip>
          <a:stretch>
            <a:fillRect/>
          </a:stretch>
        </p:blipFill>
        <p:spPr>
          <a:xfrm>
            <a:off x="4863544" y="4790934"/>
            <a:ext cx="1075359" cy="1075359"/>
          </a:xfrm>
          <a:prstGeom prst="rect">
            <a:avLst/>
          </a:prstGeom>
        </p:spPr>
      </p:pic>
    </p:spTree>
    <p:extLst>
      <p:ext uri="{BB962C8B-B14F-4D97-AF65-F5344CB8AC3E}">
        <p14:creationId xmlns:p14="http://schemas.microsoft.com/office/powerpoint/2010/main" val="118921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9" grpId="0"/>
      <p:bldP spid="21" grpId="0"/>
      <p:bldP spid="22" grpId="0"/>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0B6E-FC2D-E6F8-9FD6-5CDB207330F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1EBE4A-2074-2856-132A-580197F0BEFB}"/>
              </a:ext>
            </a:extLst>
          </p:cNvPr>
          <p:cNvSpPr txBox="1"/>
          <p:nvPr/>
        </p:nvSpPr>
        <p:spPr>
          <a:xfrm>
            <a:off x="393700" y="213194"/>
            <a:ext cx="10401300" cy="646331"/>
          </a:xfrm>
          <a:prstGeom prst="rect">
            <a:avLst/>
          </a:prstGeom>
          <a:noFill/>
        </p:spPr>
        <p:txBody>
          <a:bodyPr wrap="square">
            <a:spAutoFit/>
          </a:bodyPr>
          <a:lstStyle/>
          <a:p>
            <a:r>
              <a:rPr lang="en-US" sz="3600">
                <a:latin typeface="BentonSans Regular" panose="02000503040000020004" pitchFamily="2" charset="0"/>
                <a:cs typeface="Arial" panose="020B0604020202020204" pitchFamily="34" charset="0"/>
              </a:rPr>
              <a:t>Addressing power dynamics: With young people</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CA79F175-6832-FAC9-5611-5CAB5F330EEB}"/>
                  </a:ext>
                </a:extLst>
              </p14:cNvPr>
              <p14:cNvContentPartPr/>
              <p14:nvPr/>
            </p14:nvContentPartPr>
            <p14:xfrm rot="1488194">
              <a:off x="1124855" y="2986028"/>
              <a:ext cx="407672" cy="464773"/>
            </p14:xfrm>
          </p:contentPart>
        </mc:Choice>
        <mc:Fallback xmlns="">
          <p:pic>
            <p:nvPicPr>
              <p:cNvPr id="3" name="Ink 2">
                <a:extLst>
                  <a:ext uri="{FF2B5EF4-FFF2-40B4-BE49-F238E27FC236}">
                    <a16:creationId xmlns:a16="http://schemas.microsoft.com/office/drawing/2014/main" id="{CA79F175-6832-FAC9-5611-5CAB5F330EEB}"/>
                  </a:ext>
                </a:extLst>
              </p:cNvPr>
              <p:cNvPicPr/>
              <p:nvPr/>
            </p:nvPicPr>
            <p:blipFill>
              <a:blip r:embed="rId4"/>
              <a:stretch>
                <a:fillRect/>
              </a:stretch>
            </p:blipFill>
            <p:spPr>
              <a:xfrm rot="1488194">
                <a:off x="1118738" y="2979908"/>
                <a:ext cx="419906" cy="477013"/>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9BE82FA4-E934-CAD3-9D50-C831F8B72E98}"/>
                  </a:ext>
                </a:extLst>
              </p14:cNvPr>
              <p14:cNvContentPartPr/>
              <p14:nvPr/>
            </p14:nvContentPartPr>
            <p14:xfrm rot="11453460">
              <a:off x="2557195" y="2987518"/>
              <a:ext cx="837216" cy="766279"/>
            </p14:xfrm>
          </p:contentPart>
        </mc:Choice>
        <mc:Fallback xmlns="">
          <p:pic>
            <p:nvPicPr>
              <p:cNvPr id="10" name="Ink 9">
                <a:extLst>
                  <a:ext uri="{FF2B5EF4-FFF2-40B4-BE49-F238E27FC236}">
                    <a16:creationId xmlns:a16="http://schemas.microsoft.com/office/drawing/2014/main" id="{9BE82FA4-E934-CAD3-9D50-C831F8B72E98}"/>
                  </a:ext>
                </a:extLst>
              </p:cNvPr>
              <p:cNvPicPr/>
              <p:nvPr/>
            </p:nvPicPr>
            <p:blipFill>
              <a:blip r:embed="rId6"/>
              <a:stretch>
                <a:fillRect/>
              </a:stretch>
            </p:blipFill>
            <p:spPr>
              <a:xfrm rot="11453460">
                <a:off x="2551076" y="2981399"/>
                <a:ext cx="849454" cy="778516"/>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6B144972-2DA5-C180-75A8-2FAF74D706CB}"/>
                  </a:ext>
                </a:extLst>
              </p14:cNvPr>
              <p14:cNvContentPartPr/>
              <p14:nvPr/>
            </p14:nvContentPartPr>
            <p14:xfrm rot="21049776" flipH="1">
              <a:off x="3950459" y="3419335"/>
              <a:ext cx="144612" cy="1870656"/>
            </p14:xfrm>
          </p:contentPart>
        </mc:Choice>
        <mc:Fallback xmlns="">
          <p:pic>
            <p:nvPicPr>
              <p:cNvPr id="11" name="Ink 10">
                <a:extLst>
                  <a:ext uri="{FF2B5EF4-FFF2-40B4-BE49-F238E27FC236}">
                    <a16:creationId xmlns:a16="http://schemas.microsoft.com/office/drawing/2014/main" id="{6B144972-2DA5-C180-75A8-2FAF74D706CB}"/>
                  </a:ext>
                </a:extLst>
              </p:cNvPr>
              <p:cNvPicPr/>
              <p:nvPr/>
            </p:nvPicPr>
            <p:blipFill>
              <a:blip r:embed="rId8"/>
              <a:stretch>
                <a:fillRect/>
              </a:stretch>
            </p:blipFill>
            <p:spPr>
              <a:xfrm rot="21049776" flipH="1">
                <a:off x="3944328" y="3413216"/>
                <a:ext cx="156873" cy="1882894"/>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7B043112-D9EF-167C-7D71-B8F1E2A558BE}"/>
                  </a:ext>
                </a:extLst>
              </p14:cNvPr>
              <p14:cNvContentPartPr/>
              <p14:nvPr/>
            </p14:nvContentPartPr>
            <p14:xfrm>
              <a:off x="4333595" y="3831635"/>
              <a:ext cx="1514160" cy="1388880"/>
            </p14:xfrm>
          </p:contentPart>
        </mc:Choice>
        <mc:Fallback xmlns="">
          <p:pic>
            <p:nvPicPr>
              <p:cNvPr id="12" name="Ink 11">
                <a:extLst>
                  <a:ext uri="{FF2B5EF4-FFF2-40B4-BE49-F238E27FC236}">
                    <a16:creationId xmlns:a16="http://schemas.microsoft.com/office/drawing/2014/main" id="{7B043112-D9EF-167C-7D71-B8F1E2A558BE}"/>
                  </a:ext>
                </a:extLst>
              </p:cNvPr>
              <p:cNvPicPr/>
              <p:nvPr/>
            </p:nvPicPr>
            <p:blipFill>
              <a:blip r:embed="rId10"/>
              <a:stretch>
                <a:fillRect/>
              </a:stretch>
            </p:blipFill>
            <p:spPr>
              <a:xfrm>
                <a:off x="4327475" y="3825515"/>
                <a:ext cx="1526400" cy="14011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27019DEA-A545-6DCF-5DD1-2B936F4D90A7}"/>
                  </a:ext>
                </a:extLst>
              </p14:cNvPr>
              <p14:cNvContentPartPr/>
              <p14:nvPr/>
            </p14:nvContentPartPr>
            <p14:xfrm>
              <a:off x="7191251" y="1974841"/>
              <a:ext cx="1190160" cy="1255680"/>
            </p14:xfrm>
          </p:contentPart>
        </mc:Choice>
        <mc:Fallback xmlns="">
          <p:pic>
            <p:nvPicPr>
              <p:cNvPr id="14" name="Ink 13">
                <a:extLst>
                  <a:ext uri="{FF2B5EF4-FFF2-40B4-BE49-F238E27FC236}">
                    <a16:creationId xmlns:a16="http://schemas.microsoft.com/office/drawing/2014/main" id="{27019DEA-A545-6DCF-5DD1-2B936F4D90A7}"/>
                  </a:ext>
                </a:extLst>
              </p:cNvPr>
              <p:cNvPicPr/>
              <p:nvPr/>
            </p:nvPicPr>
            <p:blipFill>
              <a:blip r:embed="rId12"/>
              <a:stretch>
                <a:fillRect/>
              </a:stretch>
            </p:blipFill>
            <p:spPr>
              <a:xfrm>
                <a:off x="7185131" y="1968721"/>
                <a:ext cx="1202400" cy="12679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74BC50D5-4790-CD98-04AB-066286CA40E9}"/>
                  </a:ext>
                </a:extLst>
              </p14:cNvPr>
              <p14:cNvContentPartPr/>
              <p14:nvPr/>
            </p14:nvContentPartPr>
            <p14:xfrm>
              <a:off x="9853744" y="2499697"/>
              <a:ext cx="780840" cy="1641600"/>
            </p14:xfrm>
          </p:contentPart>
        </mc:Choice>
        <mc:Fallback xmlns="">
          <p:pic>
            <p:nvPicPr>
              <p:cNvPr id="15" name="Ink 14">
                <a:extLst>
                  <a:ext uri="{FF2B5EF4-FFF2-40B4-BE49-F238E27FC236}">
                    <a16:creationId xmlns:a16="http://schemas.microsoft.com/office/drawing/2014/main" id="{74BC50D5-4790-CD98-04AB-066286CA40E9}"/>
                  </a:ext>
                </a:extLst>
              </p:cNvPr>
              <p:cNvPicPr/>
              <p:nvPr/>
            </p:nvPicPr>
            <p:blipFill>
              <a:blip r:embed="rId14"/>
              <a:stretch>
                <a:fillRect/>
              </a:stretch>
            </p:blipFill>
            <p:spPr>
              <a:xfrm>
                <a:off x="9847621" y="2493577"/>
                <a:ext cx="793086" cy="1653840"/>
              </a:xfrm>
              <a:prstGeom prst="rect">
                <a:avLst/>
              </a:prstGeom>
            </p:spPr>
          </p:pic>
        </mc:Fallback>
      </mc:AlternateContent>
      <p:sp>
        <p:nvSpPr>
          <p:cNvPr id="16" name="Oval 15">
            <a:extLst>
              <a:ext uri="{FF2B5EF4-FFF2-40B4-BE49-F238E27FC236}">
                <a16:creationId xmlns:a16="http://schemas.microsoft.com/office/drawing/2014/main" id="{824BD5F8-1BED-6AB8-8B49-BCAE6327C194}"/>
              </a:ext>
            </a:extLst>
          </p:cNvPr>
          <p:cNvSpPr/>
          <p:nvPr/>
        </p:nvSpPr>
        <p:spPr>
          <a:xfrm>
            <a:off x="1228441" y="3064347"/>
            <a:ext cx="1625600" cy="1625600"/>
          </a:xfrm>
          <a:prstGeom prst="ellipse">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23" name="Oval 22">
            <a:extLst>
              <a:ext uri="{FF2B5EF4-FFF2-40B4-BE49-F238E27FC236}">
                <a16:creationId xmlns:a16="http://schemas.microsoft.com/office/drawing/2014/main" id="{193D03FA-5C87-CAE9-1A55-4788E8D961B2}"/>
              </a:ext>
            </a:extLst>
          </p:cNvPr>
          <p:cNvSpPr/>
          <p:nvPr/>
        </p:nvSpPr>
        <p:spPr>
          <a:xfrm>
            <a:off x="9727918" y="4149801"/>
            <a:ext cx="1625600" cy="16256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173D9EA5-C20A-09DA-D1C0-0EE964A47897}"/>
              </a:ext>
            </a:extLst>
          </p:cNvPr>
          <p:cNvSpPr txBox="1"/>
          <p:nvPr/>
        </p:nvSpPr>
        <p:spPr>
          <a:xfrm rot="19181371">
            <a:off x="4162561" y="4184277"/>
            <a:ext cx="1987552" cy="369332"/>
          </a:xfrm>
          <a:prstGeom prst="rect">
            <a:avLst/>
          </a:prstGeom>
          <a:noFill/>
        </p:spPr>
        <p:txBody>
          <a:bodyPr wrap="square" rtlCol="0">
            <a:spAutoFit/>
          </a:bodyPr>
          <a:lstStyle/>
          <a:p>
            <a:pPr algn="ctr"/>
            <a:r>
              <a:rPr lang="en-US" b="1"/>
              <a:t>ACTION</a:t>
            </a:r>
          </a:p>
        </p:txBody>
      </p:sp>
      <p:sp>
        <p:nvSpPr>
          <p:cNvPr id="32" name="TextBox 31">
            <a:extLst>
              <a:ext uri="{FF2B5EF4-FFF2-40B4-BE49-F238E27FC236}">
                <a16:creationId xmlns:a16="http://schemas.microsoft.com/office/drawing/2014/main" id="{8BF3C6D0-B764-5613-89A4-B681A3A766D3}"/>
              </a:ext>
            </a:extLst>
          </p:cNvPr>
          <p:cNvSpPr txBox="1"/>
          <p:nvPr/>
        </p:nvSpPr>
        <p:spPr>
          <a:xfrm>
            <a:off x="1349062" y="3484576"/>
            <a:ext cx="1416900" cy="830997"/>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Decision making needed to go through many teams</a:t>
            </a:r>
          </a:p>
        </p:txBody>
      </p:sp>
      <p:sp>
        <p:nvSpPr>
          <p:cNvPr id="41" name="TextBox 40">
            <a:extLst>
              <a:ext uri="{FF2B5EF4-FFF2-40B4-BE49-F238E27FC236}">
                <a16:creationId xmlns:a16="http://schemas.microsoft.com/office/drawing/2014/main" id="{E1CEBC31-084A-D9FB-8770-B46F0F0CE885}"/>
              </a:ext>
            </a:extLst>
          </p:cNvPr>
          <p:cNvSpPr txBox="1"/>
          <p:nvPr/>
        </p:nvSpPr>
        <p:spPr>
          <a:xfrm>
            <a:off x="9782618" y="4520303"/>
            <a:ext cx="1570900" cy="830997"/>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Young people had a meaningful input, strategic and financial needs met</a:t>
            </a:r>
          </a:p>
        </p:txBody>
      </p:sp>
      <p:sp>
        <p:nvSpPr>
          <p:cNvPr id="43" name="TextBox 42">
            <a:extLst>
              <a:ext uri="{FF2B5EF4-FFF2-40B4-BE49-F238E27FC236}">
                <a16:creationId xmlns:a16="http://schemas.microsoft.com/office/drawing/2014/main" id="{D5241211-4ECE-5DCC-ACF5-CB2A5CB26AAC}"/>
              </a:ext>
            </a:extLst>
          </p:cNvPr>
          <p:cNvSpPr txBox="1"/>
          <p:nvPr/>
        </p:nvSpPr>
        <p:spPr>
          <a:xfrm rot="4142923">
            <a:off x="9296912" y="3111085"/>
            <a:ext cx="1987552" cy="369332"/>
          </a:xfrm>
          <a:prstGeom prst="rect">
            <a:avLst/>
          </a:prstGeom>
          <a:noFill/>
        </p:spPr>
        <p:txBody>
          <a:bodyPr wrap="square" rtlCol="0">
            <a:spAutoFit/>
          </a:bodyPr>
          <a:lstStyle/>
          <a:p>
            <a:pPr algn="ctr"/>
            <a:r>
              <a:rPr lang="en-US" b="1"/>
              <a:t>RESULT</a:t>
            </a:r>
          </a:p>
        </p:txBody>
      </p:sp>
      <p:sp>
        <p:nvSpPr>
          <p:cNvPr id="44" name="Oval 43">
            <a:extLst>
              <a:ext uri="{FF2B5EF4-FFF2-40B4-BE49-F238E27FC236}">
                <a16:creationId xmlns:a16="http://schemas.microsoft.com/office/drawing/2014/main" id="{3149765D-1CCC-2C06-DDAE-50259E61B32B}"/>
              </a:ext>
            </a:extLst>
          </p:cNvPr>
          <p:cNvSpPr/>
          <p:nvPr/>
        </p:nvSpPr>
        <p:spPr>
          <a:xfrm>
            <a:off x="418298" y="1293596"/>
            <a:ext cx="1625600" cy="1625600"/>
          </a:xfrm>
          <a:prstGeom prst="ellipse">
            <a:avLst/>
          </a:prstGeom>
          <a:noFill/>
          <a:ln w="222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966B00E4-0949-89C1-58AA-BC45434A4F2E}"/>
              </a:ext>
            </a:extLst>
          </p:cNvPr>
          <p:cNvSpPr/>
          <p:nvPr/>
        </p:nvSpPr>
        <p:spPr>
          <a:xfrm>
            <a:off x="3133050" y="4887314"/>
            <a:ext cx="1625600" cy="1625600"/>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46" name="TextBox 45">
            <a:extLst>
              <a:ext uri="{FF2B5EF4-FFF2-40B4-BE49-F238E27FC236}">
                <a16:creationId xmlns:a16="http://schemas.microsoft.com/office/drawing/2014/main" id="{BD855510-F484-6B68-369E-CF260E721BE8}"/>
              </a:ext>
            </a:extLst>
          </p:cNvPr>
          <p:cNvSpPr txBox="1"/>
          <p:nvPr/>
        </p:nvSpPr>
        <p:spPr>
          <a:xfrm>
            <a:off x="514121" y="1789255"/>
            <a:ext cx="1454727" cy="646331"/>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Challenge: Where can power be shared?!</a:t>
            </a:r>
          </a:p>
        </p:txBody>
      </p:sp>
      <p:sp>
        <p:nvSpPr>
          <p:cNvPr id="47" name="TextBox 46">
            <a:extLst>
              <a:ext uri="{FF2B5EF4-FFF2-40B4-BE49-F238E27FC236}">
                <a16:creationId xmlns:a16="http://schemas.microsoft.com/office/drawing/2014/main" id="{E9865EDD-34A8-E30B-6E27-2EEBE20FAD33}"/>
              </a:ext>
            </a:extLst>
          </p:cNvPr>
          <p:cNvSpPr txBox="1"/>
          <p:nvPr/>
        </p:nvSpPr>
        <p:spPr>
          <a:xfrm>
            <a:off x="3138378" y="5251512"/>
            <a:ext cx="1570900" cy="830997"/>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Consulted further with stakeholders on constraints and decision making</a:t>
            </a:r>
          </a:p>
        </p:txBody>
      </p:sp>
      <p:sp>
        <p:nvSpPr>
          <p:cNvPr id="5" name="Oval 4">
            <a:extLst>
              <a:ext uri="{FF2B5EF4-FFF2-40B4-BE49-F238E27FC236}">
                <a16:creationId xmlns:a16="http://schemas.microsoft.com/office/drawing/2014/main" id="{546BBC03-1AE7-B654-31F3-C790B9FBF009}"/>
              </a:ext>
            </a:extLst>
          </p:cNvPr>
          <p:cNvSpPr/>
          <p:nvPr/>
        </p:nvSpPr>
        <p:spPr>
          <a:xfrm>
            <a:off x="3122036" y="1776973"/>
            <a:ext cx="1625600" cy="1625600"/>
          </a:xfrm>
          <a:prstGeom prst="ellipse">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6" name="TextBox 5">
            <a:extLst>
              <a:ext uri="{FF2B5EF4-FFF2-40B4-BE49-F238E27FC236}">
                <a16:creationId xmlns:a16="http://schemas.microsoft.com/office/drawing/2014/main" id="{39D9B0BB-6BC2-DFC2-9330-AEFC72A05210}"/>
              </a:ext>
            </a:extLst>
          </p:cNvPr>
          <p:cNvSpPr txBox="1"/>
          <p:nvPr/>
        </p:nvSpPr>
        <p:spPr>
          <a:xfrm>
            <a:off x="3133859" y="1995382"/>
            <a:ext cx="1598147" cy="1200329"/>
          </a:xfrm>
          <a:prstGeom prst="rect">
            <a:avLst/>
          </a:prstGeom>
          <a:noFill/>
        </p:spPr>
        <p:txBody>
          <a:bodyPr wrap="square" rtlCol="0">
            <a:spAutoFit/>
          </a:bodyPr>
          <a:lstStyle/>
          <a:p>
            <a:pPr algn="ctr"/>
            <a:r>
              <a:rPr lang="en-US" sz="1200">
                <a:solidFill>
                  <a:schemeClr val="bg1"/>
                </a:solidFill>
                <a:latin typeface="Arial" panose="020B0604020202020204" pitchFamily="34" charset="0"/>
                <a:cs typeface="Arial" panose="020B0604020202020204" pitchFamily="34" charset="0"/>
              </a:rPr>
              <a:t>Young people couldn’t have the final decision on areas such as brand, furniture, activities </a:t>
            </a:r>
          </a:p>
        </p:txBody>
      </p:sp>
      <p:sp>
        <p:nvSpPr>
          <p:cNvPr id="7" name="Oval 6">
            <a:extLst>
              <a:ext uri="{FF2B5EF4-FFF2-40B4-BE49-F238E27FC236}">
                <a16:creationId xmlns:a16="http://schemas.microsoft.com/office/drawing/2014/main" id="{50CE7ADD-70EB-EA38-1457-FE32E5B3FEC9}"/>
              </a:ext>
            </a:extLst>
          </p:cNvPr>
          <p:cNvSpPr/>
          <p:nvPr/>
        </p:nvSpPr>
        <p:spPr>
          <a:xfrm>
            <a:off x="5725330" y="2693695"/>
            <a:ext cx="1625600" cy="1625600"/>
          </a:xfrm>
          <a:prstGeom prst="ellipse">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8" name="TextBox 7">
            <a:extLst>
              <a:ext uri="{FF2B5EF4-FFF2-40B4-BE49-F238E27FC236}">
                <a16:creationId xmlns:a16="http://schemas.microsoft.com/office/drawing/2014/main" id="{18811750-8512-2360-5E72-24973F025B6B}"/>
              </a:ext>
            </a:extLst>
          </p:cNvPr>
          <p:cNvSpPr txBox="1"/>
          <p:nvPr/>
        </p:nvSpPr>
        <p:spPr>
          <a:xfrm>
            <a:off x="5776202" y="3007043"/>
            <a:ext cx="1474159" cy="1015663"/>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Communicated with young people regularly on how their views would be used</a:t>
            </a:r>
          </a:p>
        </p:txBody>
      </p:sp>
      <p:sp>
        <p:nvSpPr>
          <p:cNvPr id="9" name="Oval 8">
            <a:extLst>
              <a:ext uri="{FF2B5EF4-FFF2-40B4-BE49-F238E27FC236}">
                <a16:creationId xmlns:a16="http://schemas.microsoft.com/office/drawing/2014/main" id="{D8246A6D-A04A-FCF1-0142-4D02BA783B08}"/>
              </a:ext>
            </a:extLst>
          </p:cNvPr>
          <p:cNvSpPr/>
          <p:nvPr/>
        </p:nvSpPr>
        <p:spPr>
          <a:xfrm>
            <a:off x="8362732" y="1255871"/>
            <a:ext cx="1625600" cy="1625600"/>
          </a:xfrm>
          <a:prstGeom prst="ellipse">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13" name="TextBox 12">
            <a:extLst>
              <a:ext uri="{FF2B5EF4-FFF2-40B4-BE49-F238E27FC236}">
                <a16:creationId xmlns:a16="http://schemas.microsoft.com/office/drawing/2014/main" id="{6BCAA304-4AE5-594C-7B30-8C945DE836A3}"/>
              </a:ext>
            </a:extLst>
          </p:cNvPr>
          <p:cNvSpPr txBox="1"/>
          <p:nvPr/>
        </p:nvSpPr>
        <p:spPr>
          <a:xfrm>
            <a:off x="8494420" y="1574110"/>
            <a:ext cx="1396907" cy="1015663"/>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Built in rounds of testing and iteration with young people and stakeholders</a:t>
            </a:r>
          </a:p>
        </p:txBody>
      </p:sp>
      <p:sp>
        <p:nvSpPr>
          <p:cNvPr id="20" name="TextBox 19">
            <a:extLst>
              <a:ext uri="{FF2B5EF4-FFF2-40B4-BE49-F238E27FC236}">
                <a16:creationId xmlns:a16="http://schemas.microsoft.com/office/drawing/2014/main" id="{79033AC2-66E5-218A-79F7-78423CDCBC4D}"/>
              </a:ext>
            </a:extLst>
          </p:cNvPr>
          <p:cNvSpPr txBox="1"/>
          <p:nvPr/>
        </p:nvSpPr>
        <p:spPr>
          <a:xfrm rot="19181371">
            <a:off x="6817271" y="2315031"/>
            <a:ext cx="1987552" cy="369332"/>
          </a:xfrm>
          <a:prstGeom prst="rect">
            <a:avLst/>
          </a:prstGeom>
          <a:noFill/>
        </p:spPr>
        <p:txBody>
          <a:bodyPr wrap="square" rtlCol="0">
            <a:spAutoFit/>
          </a:bodyPr>
          <a:lstStyle/>
          <a:p>
            <a:pPr algn="ctr"/>
            <a:r>
              <a:rPr lang="en-US" b="1"/>
              <a:t>ACTION</a:t>
            </a:r>
          </a:p>
        </p:txBody>
      </p:sp>
      <p:sp>
        <p:nvSpPr>
          <p:cNvPr id="22" name="TextBox 21">
            <a:extLst>
              <a:ext uri="{FF2B5EF4-FFF2-40B4-BE49-F238E27FC236}">
                <a16:creationId xmlns:a16="http://schemas.microsoft.com/office/drawing/2014/main" id="{250DE455-2B76-9470-EF7B-A59DA213CEA5}"/>
              </a:ext>
            </a:extLst>
          </p:cNvPr>
          <p:cNvSpPr txBox="1"/>
          <p:nvPr/>
        </p:nvSpPr>
        <p:spPr>
          <a:xfrm rot="4733713">
            <a:off x="3125480" y="3917352"/>
            <a:ext cx="1987552" cy="369332"/>
          </a:xfrm>
          <a:prstGeom prst="rect">
            <a:avLst/>
          </a:prstGeom>
          <a:noFill/>
        </p:spPr>
        <p:txBody>
          <a:bodyPr wrap="square" rtlCol="0">
            <a:spAutoFit/>
          </a:bodyPr>
          <a:lstStyle/>
          <a:p>
            <a:pPr algn="ctr"/>
            <a:r>
              <a:rPr lang="en-US" b="1"/>
              <a:t>ACTION</a:t>
            </a:r>
          </a:p>
        </p:txBody>
      </p:sp>
    </p:spTree>
    <p:extLst>
      <p:ext uri="{BB962C8B-B14F-4D97-AF65-F5344CB8AC3E}">
        <p14:creationId xmlns:p14="http://schemas.microsoft.com/office/powerpoint/2010/main" val="288127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1"/>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3" grpId="0" animBg="1"/>
      <p:bldP spid="29" grpId="0"/>
      <p:bldP spid="32" grpId="0"/>
      <p:bldP spid="41" grpId="0"/>
      <p:bldP spid="43" grpId="0"/>
      <p:bldP spid="44" grpId="0" animBg="1"/>
      <p:bldP spid="45" grpId="0" animBg="1"/>
      <p:bldP spid="46" grpId="0"/>
      <p:bldP spid="47" grpId="0"/>
      <p:bldP spid="5" grpId="0" animBg="1"/>
      <p:bldP spid="6" grpId="0"/>
      <p:bldP spid="7" grpId="0" animBg="1"/>
      <p:bldP spid="8" grpId="0"/>
      <p:bldP spid="9" grpId="0" animBg="1"/>
      <p:bldP spid="13" grpId="0"/>
      <p:bldP spid="20"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nk paper with writing on it&#10;&#10;Description automatically generated">
            <a:extLst>
              <a:ext uri="{FF2B5EF4-FFF2-40B4-BE49-F238E27FC236}">
                <a16:creationId xmlns:a16="http://schemas.microsoft.com/office/drawing/2014/main" id="{0F1E2C11-4A22-0AC3-C8D1-BD8A4ADE5DE2}"/>
              </a:ext>
            </a:extLst>
          </p:cNvPr>
          <p:cNvPicPr>
            <a:picLocks noChangeAspect="1"/>
          </p:cNvPicPr>
          <p:nvPr/>
        </p:nvPicPr>
        <p:blipFill>
          <a:blip r:embed="rId2"/>
          <a:srcRect l="21462" r="6952"/>
          <a:stretch/>
        </p:blipFill>
        <p:spPr>
          <a:xfrm>
            <a:off x="4416171" y="0"/>
            <a:ext cx="3802570" cy="6858000"/>
          </a:xfrm>
          <a:prstGeom prst="rect">
            <a:avLst/>
          </a:prstGeom>
        </p:spPr>
      </p:pic>
      <p:pic>
        <p:nvPicPr>
          <p:cNvPr id="7" name="Picture 6" descr="A group of people standing in front of a store opening&#10;&#10;Description automatically generated">
            <a:extLst>
              <a:ext uri="{FF2B5EF4-FFF2-40B4-BE49-F238E27FC236}">
                <a16:creationId xmlns:a16="http://schemas.microsoft.com/office/drawing/2014/main" id="{1D460572-FC7F-2EA3-DAE6-423EC8917842}"/>
              </a:ext>
            </a:extLst>
          </p:cNvPr>
          <p:cNvPicPr>
            <a:picLocks noChangeAspect="1"/>
          </p:cNvPicPr>
          <p:nvPr/>
        </p:nvPicPr>
        <p:blipFill>
          <a:blip r:embed="rId3"/>
          <a:stretch>
            <a:fillRect/>
          </a:stretch>
        </p:blipFill>
        <p:spPr>
          <a:xfrm>
            <a:off x="0" y="0"/>
            <a:ext cx="4416171" cy="6858000"/>
          </a:xfrm>
          <a:prstGeom prst="rect">
            <a:avLst/>
          </a:prstGeom>
        </p:spPr>
      </p:pic>
      <p:pic>
        <p:nvPicPr>
          <p:cNvPr id="10" name="Picture 9" descr="A black bag with a logo on it&#10;&#10;Description automatically generated">
            <a:extLst>
              <a:ext uri="{FF2B5EF4-FFF2-40B4-BE49-F238E27FC236}">
                <a16:creationId xmlns:a16="http://schemas.microsoft.com/office/drawing/2014/main" id="{C27A5198-80F0-51F7-B798-790CAD485285}"/>
              </a:ext>
            </a:extLst>
          </p:cNvPr>
          <p:cNvPicPr>
            <a:picLocks noChangeAspect="1"/>
          </p:cNvPicPr>
          <p:nvPr/>
        </p:nvPicPr>
        <p:blipFill>
          <a:blip r:embed="rId4"/>
          <a:stretch>
            <a:fillRect/>
          </a:stretch>
        </p:blipFill>
        <p:spPr>
          <a:xfrm>
            <a:off x="8218741" y="0"/>
            <a:ext cx="4059936" cy="6858000"/>
          </a:xfrm>
          <a:prstGeom prst="rect">
            <a:avLst/>
          </a:prstGeom>
        </p:spPr>
      </p:pic>
    </p:spTree>
    <p:extLst>
      <p:ext uri="{BB962C8B-B14F-4D97-AF65-F5344CB8AC3E}">
        <p14:creationId xmlns:p14="http://schemas.microsoft.com/office/powerpoint/2010/main" val="604016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yellow head with a heart inside&#10;&#10;AI-generated content may be incorrect.">
            <a:extLst>
              <a:ext uri="{FF2B5EF4-FFF2-40B4-BE49-F238E27FC236}">
                <a16:creationId xmlns:a16="http://schemas.microsoft.com/office/drawing/2014/main" id="{60D5B811-6B4E-9116-E9DA-D35063EE43F4}"/>
              </a:ext>
            </a:extLst>
          </p:cNvPr>
          <p:cNvPicPr>
            <a:picLocks noChangeAspect="1"/>
          </p:cNvPicPr>
          <p:nvPr/>
        </p:nvPicPr>
        <p:blipFill>
          <a:blip r:embed="rId3"/>
          <a:stretch>
            <a:fillRect/>
          </a:stretch>
        </p:blipFill>
        <p:spPr>
          <a:xfrm>
            <a:off x="2035482" y="1573454"/>
            <a:ext cx="1492857" cy="1492857"/>
          </a:xfrm>
          <a:prstGeom prst="rect">
            <a:avLst/>
          </a:prstGeom>
        </p:spPr>
      </p:pic>
      <p:pic>
        <p:nvPicPr>
          <p:cNvPr id="13" name="Picture 12" descr="A yellow and orange heart&#10;&#10;AI-generated content may be incorrect.">
            <a:extLst>
              <a:ext uri="{FF2B5EF4-FFF2-40B4-BE49-F238E27FC236}">
                <a16:creationId xmlns:a16="http://schemas.microsoft.com/office/drawing/2014/main" id="{26FA3738-B3D7-D741-4567-1E38E80E538B}"/>
              </a:ext>
            </a:extLst>
          </p:cNvPr>
          <p:cNvPicPr>
            <a:picLocks noChangeAspect="1"/>
          </p:cNvPicPr>
          <p:nvPr/>
        </p:nvPicPr>
        <p:blipFill>
          <a:blip r:embed="rId4"/>
          <a:stretch>
            <a:fillRect/>
          </a:stretch>
        </p:blipFill>
        <p:spPr>
          <a:xfrm>
            <a:off x="2045758" y="2984632"/>
            <a:ext cx="1472304" cy="1472304"/>
          </a:xfrm>
          <a:prstGeom prst="rect">
            <a:avLst/>
          </a:prstGeom>
        </p:spPr>
      </p:pic>
      <p:pic>
        <p:nvPicPr>
          <p:cNvPr id="15" name="Picture 14" descr="A yellow and orange hands touching each other&#10;&#10;AI-generated content may be incorrect.">
            <a:extLst>
              <a:ext uri="{FF2B5EF4-FFF2-40B4-BE49-F238E27FC236}">
                <a16:creationId xmlns:a16="http://schemas.microsoft.com/office/drawing/2014/main" id="{EF001B30-5982-F8D2-BDFE-81F6986DE87B}"/>
              </a:ext>
            </a:extLst>
          </p:cNvPr>
          <p:cNvPicPr>
            <a:picLocks noChangeAspect="1"/>
          </p:cNvPicPr>
          <p:nvPr/>
        </p:nvPicPr>
        <p:blipFill>
          <a:blip r:embed="rId5"/>
          <a:stretch>
            <a:fillRect/>
          </a:stretch>
        </p:blipFill>
        <p:spPr>
          <a:xfrm>
            <a:off x="2154950" y="4375257"/>
            <a:ext cx="1358401" cy="1358401"/>
          </a:xfrm>
          <a:prstGeom prst="rect">
            <a:avLst/>
          </a:prstGeom>
        </p:spPr>
      </p:pic>
      <p:sp>
        <p:nvSpPr>
          <p:cNvPr id="17" name="TextBox 16">
            <a:extLst>
              <a:ext uri="{FF2B5EF4-FFF2-40B4-BE49-F238E27FC236}">
                <a16:creationId xmlns:a16="http://schemas.microsoft.com/office/drawing/2014/main" id="{43EA5EA1-D582-69E0-57E9-D61FD5EAA285}"/>
              </a:ext>
            </a:extLst>
          </p:cNvPr>
          <p:cNvSpPr txBox="1"/>
          <p:nvPr/>
        </p:nvSpPr>
        <p:spPr>
          <a:xfrm>
            <a:off x="649412" y="1855802"/>
            <a:ext cx="1706926" cy="871970"/>
          </a:xfrm>
          <a:prstGeom prst="rect">
            <a:avLst/>
          </a:prstGeom>
          <a:noFill/>
        </p:spPr>
        <p:txBody>
          <a:bodyPr wrap="square">
            <a:spAutoFit/>
          </a:bodyPr>
          <a:lstStyle/>
          <a:p>
            <a:pPr>
              <a:lnSpc>
                <a:spcPct val="150000"/>
              </a:lnSpc>
            </a:pPr>
            <a:r>
              <a:rPr lang="en-US" b="1">
                <a:solidFill>
                  <a:schemeClr val="accent3"/>
                </a:solidFill>
                <a:latin typeface="Arial" panose="020B0604020202020204" pitchFamily="34" charset="0"/>
                <a:cs typeface="Arial" panose="020B0604020202020204" pitchFamily="34" charset="0"/>
              </a:rPr>
              <a:t>Mindsets and qualities</a:t>
            </a:r>
          </a:p>
        </p:txBody>
      </p:sp>
      <p:sp>
        <p:nvSpPr>
          <p:cNvPr id="18" name="Title 1">
            <a:extLst>
              <a:ext uri="{FF2B5EF4-FFF2-40B4-BE49-F238E27FC236}">
                <a16:creationId xmlns:a16="http://schemas.microsoft.com/office/drawing/2014/main" id="{AB4BF55A-D7EA-A848-35FF-724D13E0FA82}"/>
              </a:ext>
            </a:extLst>
          </p:cNvPr>
          <p:cNvSpPr txBox="1">
            <a:spLocks/>
          </p:cNvSpPr>
          <p:nvPr/>
        </p:nvSpPr>
        <p:spPr>
          <a:xfrm>
            <a:off x="448417" y="255470"/>
            <a:ext cx="10207326" cy="13001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GB" sz="3200" b="0">
                <a:latin typeface="BentonSans Regular" panose="02000503040000020004" pitchFamily="2" charset="0"/>
              </a:rPr>
              <a:t>Enablers for constructive collaboration in Design </a:t>
            </a:r>
          </a:p>
        </p:txBody>
      </p:sp>
      <p:sp>
        <p:nvSpPr>
          <p:cNvPr id="19" name="TextBox 18">
            <a:extLst>
              <a:ext uri="{FF2B5EF4-FFF2-40B4-BE49-F238E27FC236}">
                <a16:creationId xmlns:a16="http://schemas.microsoft.com/office/drawing/2014/main" id="{3600BEAE-239B-DF74-EC52-F5F73B552B3B}"/>
              </a:ext>
            </a:extLst>
          </p:cNvPr>
          <p:cNvSpPr txBox="1"/>
          <p:nvPr/>
        </p:nvSpPr>
        <p:spPr>
          <a:xfrm>
            <a:off x="643143" y="3200767"/>
            <a:ext cx="1706926" cy="871970"/>
          </a:xfrm>
          <a:prstGeom prst="rect">
            <a:avLst/>
          </a:prstGeom>
          <a:noFill/>
        </p:spPr>
        <p:txBody>
          <a:bodyPr wrap="square">
            <a:spAutoFit/>
          </a:bodyPr>
          <a:lstStyle/>
          <a:p>
            <a:pPr>
              <a:lnSpc>
                <a:spcPct val="150000"/>
              </a:lnSpc>
            </a:pPr>
            <a:r>
              <a:rPr lang="en-US" b="1">
                <a:solidFill>
                  <a:schemeClr val="accent6">
                    <a:lumMod val="60000"/>
                    <a:lumOff val="40000"/>
                  </a:schemeClr>
                </a:solidFill>
                <a:latin typeface="Arial" panose="020B0604020202020204" pitchFamily="34" charset="0"/>
                <a:cs typeface="Arial" panose="020B0604020202020204" pitchFamily="34" charset="0"/>
              </a:rPr>
              <a:t>Values and approaches</a:t>
            </a:r>
          </a:p>
        </p:txBody>
      </p:sp>
      <p:sp>
        <p:nvSpPr>
          <p:cNvPr id="20" name="TextBox 19">
            <a:extLst>
              <a:ext uri="{FF2B5EF4-FFF2-40B4-BE49-F238E27FC236}">
                <a16:creationId xmlns:a16="http://schemas.microsoft.com/office/drawing/2014/main" id="{F78D3E4F-9AD7-3E96-6049-C83E80E56C12}"/>
              </a:ext>
            </a:extLst>
          </p:cNvPr>
          <p:cNvSpPr txBox="1"/>
          <p:nvPr/>
        </p:nvSpPr>
        <p:spPr>
          <a:xfrm>
            <a:off x="697546" y="4553417"/>
            <a:ext cx="1706926" cy="871970"/>
          </a:xfrm>
          <a:prstGeom prst="rect">
            <a:avLst/>
          </a:prstGeom>
          <a:noFill/>
        </p:spPr>
        <p:txBody>
          <a:bodyPr wrap="square">
            <a:spAutoFit/>
          </a:bodyPr>
          <a:lstStyle/>
          <a:p>
            <a:pPr>
              <a:lnSpc>
                <a:spcPct val="150000"/>
              </a:lnSpc>
            </a:pPr>
            <a:r>
              <a:rPr lang="en-US" b="1">
                <a:solidFill>
                  <a:schemeClr val="accent5"/>
                </a:solidFill>
                <a:latin typeface="Arial" panose="020B0604020202020204" pitchFamily="34" charset="0"/>
                <a:cs typeface="Arial" panose="020B0604020202020204" pitchFamily="34" charset="0"/>
              </a:rPr>
              <a:t>Skills and practices</a:t>
            </a:r>
          </a:p>
        </p:txBody>
      </p:sp>
      <p:sp>
        <p:nvSpPr>
          <p:cNvPr id="22" name="TextBox 21">
            <a:extLst>
              <a:ext uri="{FF2B5EF4-FFF2-40B4-BE49-F238E27FC236}">
                <a16:creationId xmlns:a16="http://schemas.microsoft.com/office/drawing/2014/main" id="{809CE9B5-C036-E220-4083-62A69F5D6F03}"/>
              </a:ext>
            </a:extLst>
          </p:cNvPr>
          <p:cNvSpPr txBox="1"/>
          <p:nvPr/>
        </p:nvSpPr>
        <p:spPr>
          <a:xfrm>
            <a:off x="3279602" y="2055252"/>
            <a:ext cx="1706926" cy="375552"/>
          </a:xfrm>
          <a:prstGeom prst="rect">
            <a:avLst/>
          </a:prstGeom>
          <a:noFill/>
        </p:spPr>
        <p:txBody>
          <a:bodyPr wrap="square">
            <a:spAutoFit/>
          </a:bodyPr>
          <a:lstStyle/>
          <a:p>
            <a:pPr>
              <a:lnSpc>
                <a:spcPct val="150000"/>
              </a:lnSpc>
            </a:pPr>
            <a:r>
              <a:rPr lang="en-US" sz="1400">
                <a:solidFill>
                  <a:schemeClr val="accent3"/>
                </a:solidFill>
                <a:latin typeface="Arial" panose="020B0604020202020204" pitchFamily="34" charset="0"/>
                <a:cs typeface="Arial" panose="020B0604020202020204" pitchFamily="34" charset="0"/>
              </a:rPr>
              <a:t>Curiosity </a:t>
            </a:r>
          </a:p>
        </p:txBody>
      </p:sp>
      <p:sp>
        <p:nvSpPr>
          <p:cNvPr id="24" name="TextBox 23">
            <a:extLst>
              <a:ext uri="{FF2B5EF4-FFF2-40B4-BE49-F238E27FC236}">
                <a16:creationId xmlns:a16="http://schemas.microsoft.com/office/drawing/2014/main" id="{A481A357-5FFD-756C-17BF-153F5C869B3F}"/>
              </a:ext>
            </a:extLst>
          </p:cNvPr>
          <p:cNvSpPr txBox="1"/>
          <p:nvPr/>
        </p:nvSpPr>
        <p:spPr>
          <a:xfrm>
            <a:off x="4349070" y="1886777"/>
            <a:ext cx="1706926" cy="375552"/>
          </a:xfrm>
          <a:prstGeom prst="rect">
            <a:avLst/>
          </a:prstGeom>
          <a:noFill/>
        </p:spPr>
        <p:txBody>
          <a:bodyPr wrap="square">
            <a:spAutoFit/>
          </a:bodyPr>
          <a:lstStyle/>
          <a:p>
            <a:pPr>
              <a:lnSpc>
                <a:spcPct val="150000"/>
              </a:lnSpc>
            </a:pPr>
            <a:r>
              <a:rPr lang="en-US" sz="1400">
                <a:solidFill>
                  <a:schemeClr val="accent3"/>
                </a:solidFill>
                <a:latin typeface="Arial" panose="020B0604020202020204" pitchFamily="34" charset="0"/>
                <a:cs typeface="Arial" panose="020B0604020202020204" pitchFamily="34" charset="0"/>
              </a:rPr>
              <a:t>Imagination </a:t>
            </a:r>
          </a:p>
        </p:txBody>
      </p:sp>
      <p:sp>
        <p:nvSpPr>
          <p:cNvPr id="25" name="TextBox 24">
            <a:extLst>
              <a:ext uri="{FF2B5EF4-FFF2-40B4-BE49-F238E27FC236}">
                <a16:creationId xmlns:a16="http://schemas.microsoft.com/office/drawing/2014/main" id="{BE41BFBC-A043-E2B5-D308-8C0CC790657E}"/>
              </a:ext>
            </a:extLst>
          </p:cNvPr>
          <p:cNvSpPr txBox="1"/>
          <p:nvPr/>
        </p:nvSpPr>
        <p:spPr>
          <a:xfrm>
            <a:off x="4813220" y="2295281"/>
            <a:ext cx="2142042" cy="375552"/>
          </a:xfrm>
          <a:prstGeom prst="rect">
            <a:avLst/>
          </a:prstGeom>
          <a:noFill/>
        </p:spPr>
        <p:txBody>
          <a:bodyPr wrap="square">
            <a:spAutoFit/>
          </a:bodyPr>
          <a:lstStyle/>
          <a:p>
            <a:pPr>
              <a:lnSpc>
                <a:spcPct val="150000"/>
              </a:lnSpc>
            </a:pPr>
            <a:r>
              <a:rPr lang="en-US" sz="1400">
                <a:solidFill>
                  <a:schemeClr val="accent3"/>
                </a:solidFill>
                <a:latin typeface="Arial" panose="020B0604020202020204" pitchFamily="34" charset="0"/>
                <a:cs typeface="Arial" panose="020B0604020202020204" pitchFamily="34" charset="0"/>
              </a:rPr>
              <a:t>Cultural competence </a:t>
            </a:r>
          </a:p>
        </p:txBody>
      </p:sp>
      <p:sp>
        <p:nvSpPr>
          <p:cNvPr id="29" name="TextBox 28">
            <a:extLst>
              <a:ext uri="{FF2B5EF4-FFF2-40B4-BE49-F238E27FC236}">
                <a16:creationId xmlns:a16="http://schemas.microsoft.com/office/drawing/2014/main" id="{C86AD8FC-9817-2C1F-660D-C0DC2F7092D2}"/>
              </a:ext>
            </a:extLst>
          </p:cNvPr>
          <p:cNvSpPr txBox="1"/>
          <p:nvPr/>
        </p:nvSpPr>
        <p:spPr>
          <a:xfrm>
            <a:off x="8213988" y="1964225"/>
            <a:ext cx="1492857" cy="375552"/>
          </a:xfrm>
          <a:prstGeom prst="rect">
            <a:avLst/>
          </a:prstGeom>
          <a:noFill/>
        </p:spPr>
        <p:txBody>
          <a:bodyPr wrap="square">
            <a:spAutoFit/>
          </a:bodyPr>
          <a:lstStyle/>
          <a:p>
            <a:pPr>
              <a:lnSpc>
                <a:spcPct val="150000"/>
              </a:lnSpc>
            </a:pPr>
            <a:r>
              <a:rPr lang="en-US" sz="1400">
                <a:solidFill>
                  <a:schemeClr val="accent3"/>
                </a:solidFill>
                <a:latin typeface="Arial" panose="020B0604020202020204" pitchFamily="34" charset="0"/>
                <a:cs typeface="Arial" panose="020B0604020202020204" pitchFamily="34" charset="0"/>
              </a:rPr>
              <a:t>Understanding </a:t>
            </a:r>
          </a:p>
        </p:txBody>
      </p:sp>
      <p:sp>
        <p:nvSpPr>
          <p:cNvPr id="30" name="TextBox 29">
            <a:extLst>
              <a:ext uri="{FF2B5EF4-FFF2-40B4-BE49-F238E27FC236}">
                <a16:creationId xmlns:a16="http://schemas.microsoft.com/office/drawing/2014/main" id="{8D3CAE2C-D8B3-D418-080F-834D76FBBBB6}"/>
              </a:ext>
            </a:extLst>
          </p:cNvPr>
          <p:cNvSpPr txBox="1"/>
          <p:nvPr/>
        </p:nvSpPr>
        <p:spPr>
          <a:xfrm>
            <a:off x="7680082" y="2397925"/>
            <a:ext cx="2890873" cy="375552"/>
          </a:xfrm>
          <a:prstGeom prst="rect">
            <a:avLst/>
          </a:prstGeom>
          <a:noFill/>
        </p:spPr>
        <p:txBody>
          <a:bodyPr wrap="square">
            <a:spAutoFit/>
          </a:bodyPr>
          <a:lstStyle/>
          <a:p>
            <a:pPr>
              <a:lnSpc>
                <a:spcPct val="150000"/>
              </a:lnSpc>
            </a:pPr>
            <a:r>
              <a:rPr lang="en-US" sz="1400">
                <a:solidFill>
                  <a:schemeClr val="accent3"/>
                </a:solidFill>
                <a:latin typeface="Arial" panose="020B0604020202020204" pitchFamily="34" charset="0"/>
                <a:cs typeface="Arial" panose="020B0604020202020204" pitchFamily="34" charset="0"/>
              </a:rPr>
              <a:t>Ability to sit with uncertainty</a:t>
            </a:r>
          </a:p>
        </p:txBody>
      </p:sp>
      <p:sp>
        <p:nvSpPr>
          <p:cNvPr id="31" name="TextBox 30">
            <a:extLst>
              <a:ext uri="{FF2B5EF4-FFF2-40B4-BE49-F238E27FC236}">
                <a16:creationId xmlns:a16="http://schemas.microsoft.com/office/drawing/2014/main" id="{E336A0FA-15D8-CFC2-E3C2-769FACAF195F}"/>
              </a:ext>
            </a:extLst>
          </p:cNvPr>
          <p:cNvSpPr txBox="1"/>
          <p:nvPr/>
        </p:nvSpPr>
        <p:spPr>
          <a:xfrm>
            <a:off x="7406462" y="3551843"/>
            <a:ext cx="907960" cy="375552"/>
          </a:xfrm>
          <a:prstGeom prst="rect">
            <a:avLst/>
          </a:prstGeom>
          <a:noFill/>
        </p:spPr>
        <p:txBody>
          <a:bodyPr wrap="square">
            <a:spAutoFit/>
          </a:bodyPr>
          <a:lstStyle/>
          <a:p>
            <a:pPr>
              <a:lnSpc>
                <a:spcPct val="150000"/>
              </a:lnSpc>
            </a:pPr>
            <a:r>
              <a:rPr lang="en-US" sz="1400">
                <a:solidFill>
                  <a:schemeClr val="accent6">
                    <a:lumMod val="60000"/>
                    <a:lumOff val="40000"/>
                  </a:schemeClr>
                </a:solidFill>
                <a:latin typeface="Arial" panose="020B0604020202020204" pitchFamily="34" charset="0"/>
                <a:cs typeface="Arial" panose="020B0604020202020204" pitchFamily="34" charset="0"/>
              </a:rPr>
              <a:t>Caring</a:t>
            </a:r>
          </a:p>
        </p:txBody>
      </p:sp>
      <p:sp>
        <p:nvSpPr>
          <p:cNvPr id="32" name="TextBox 31">
            <a:extLst>
              <a:ext uri="{FF2B5EF4-FFF2-40B4-BE49-F238E27FC236}">
                <a16:creationId xmlns:a16="http://schemas.microsoft.com/office/drawing/2014/main" id="{66DB3755-CED0-9840-CF64-B29AB0671F1E}"/>
              </a:ext>
            </a:extLst>
          </p:cNvPr>
          <p:cNvSpPr txBox="1"/>
          <p:nvPr/>
        </p:nvSpPr>
        <p:spPr>
          <a:xfrm>
            <a:off x="3478747" y="3245705"/>
            <a:ext cx="2142042" cy="698717"/>
          </a:xfrm>
          <a:prstGeom prst="rect">
            <a:avLst/>
          </a:prstGeom>
          <a:noFill/>
        </p:spPr>
        <p:txBody>
          <a:bodyPr wrap="square">
            <a:spAutoFit/>
          </a:bodyPr>
          <a:lstStyle/>
          <a:p>
            <a:pPr>
              <a:lnSpc>
                <a:spcPct val="150000"/>
              </a:lnSpc>
            </a:pPr>
            <a:r>
              <a:rPr lang="en-US" sz="1400">
                <a:solidFill>
                  <a:schemeClr val="accent6">
                    <a:lumMod val="60000"/>
                    <a:lumOff val="40000"/>
                  </a:schemeClr>
                </a:solidFill>
                <a:latin typeface="Arial" panose="020B0604020202020204" pitchFamily="34" charset="0"/>
                <a:cs typeface="Arial" panose="020B0604020202020204" pitchFamily="34" charset="0"/>
              </a:rPr>
              <a:t>Motivated to make change for young people</a:t>
            </a:r>
          </a:p>
        </p:txBody>
      </p:sp>
      <p:sp>
        <p:nvSpPr>
          <p:cNvPr id="34" name="TextBox 33">
            <a:extLst>
              <a:ext uri="{FF2B5EF4-FFF2-40B4-BE49-F238E27FC236}">
                <a16:creationId xmlns:a16="http://schemas.microsoft.com/office/drawing/2014/main" id="{B0411C3F-288F-95F1-EAA1-4BE705BC485A}"/>
              </a:ext>
            </a:extLst>
          </p:cNvPr>
          <p:cNvSpPr txBox="1"/>
          <p:nvPr/>
        </p:nvSpPr>
        <p:spPr>
          <a:xfrm>
            <a:off x="5817238" y="3582743"/>
            <a:ext cx="1291394" cy="375552"/>
          </a:xfrm>
          <a:prstGeom prst="rect">
            <a:avLst/>
          </a:prstGeom>
          <a:noFill/>
        </p:spPr>
        <p:txBody>
          <a:bodyPr wrap="square">
            <a:spAutoFit/>
          </a:bodyPr>
          <a:lstStyle/>
          <a:p>
            <a:pPr>
              <a:lnSpc>
                <a:spcPct val="150000"/>
              </a:lnSpc>
            </a:pPr>
            <a:r>
              <a:rPr lang="en-US" sz="1400">
                <a:solidFill>
                  <a:schemeClr val="accent6">
                    <a:lumMod val="60000"/>
                    <a:lumOff val="40000"/>
                  </a:schemeClr>
                </a:solidFill>
                <a:latin typeface="Arial" panose="020B0604020202020204" pitchFamily="34" charset="0"/>
                <a:cs typeface="Arial" panose="020B0604020202020204" pitchFamily="34" charset="0"/>
              </a:rPr>
              <a:t>Collaborative</a:t>
            </a:r>
          </a:p>
        </p:txBody>
      </p:sp>
      <p:sp>
        <p:nvSpPr>
          <p:cNvPr id="35" name="TextBox 34">
            <a:extLst>
              <a:ext uri="{FF2B5EF4-FFF2-40B4-BE49-F238E27FC236}">
                <a16:creationId xmlns:a16="http://schemas.microsoft.com/office/drawing/2014/main" id="{FFA01C2F-6DD2-641F-9BB0-2DEC80943353}"/>
              </a:ext>
            </a:extLst>
          </p:cNvPr>
          <p:cNvSpPr txBox="1"/>
          <p:nvPr/>
        </p:nvSpPr>
        <p:spPr>
          <a:xfrm>
            <a:off x="6625584" y="3174239"/>
            <a:ext cx="1291394" cy="375552"/>
          </a:xfrm>
          <a:prstGeom prst="rect">
            <a:avLst/>
          </a:prstGeom>
          <a:noFill/>
        </p:spPr>
        <p:txBody>
          <a:bodyPr wrap="square">
            <a:spAutoFit/>
          </a:bodyPr>
          <a:lstStyle/>
          <a:p>
            <a:pPr>
              <a:lnSpc>
                <a:spcPct val="150000"/>
              </a:lnSpc>
            </a:pPr>
            <a:r>
              <a:rPr lang="en-US" sz="1400">
                <a:solidFill>
                  <a:schemeClr val="accent6">
                    <a:lumMod val="60000"/>
                    <a:lumOff val="40000"/>
                  </a:schemeClr>
                </a:solidFill>
                <a:latin typeface="Arial" panose="020B0604020202020204" pitchFamily="34" charset="0"/>
                <a:cs typeface="Arial" panose="020B0604020202020204" pitchFamily="34" charset="0"/>
              </a:rPr>
              <a:t>Reflective</a:t>
            </a:r>
          </a:p>
        </p:txBody>
      </p:sp>
      <p:sp>
        <p:nvSpPr>
          <p:cNvPr id="38" name="TextBox 37">
            <a:extLst>
              <a:ext uri="{FF2B5EF4-FFF2-40B4-BE49-F238E27FC236}">
                <a16:creationId xmlns:a16="http://schemas.microsoft.com/office/drawing/2014/main" id="{68DA69E9-57F6-115C-3125-5B0F58377DC3}"/>
              </a:ext>
            </a:extLst>
          </p:cNvPr>
          <p:cNvSpPr txBox="1"/>
          <p:nvPr/>
        </p:nvSpPr>
        <p:spPr>
          <a:xfrm>
            <a:off x="8219511" y="3241224"/>
            <a:ext cx="1291394" cy="375552"/>
          </a:xfrm>
          <a:prstGeom prst="rect">
            <a:avLst/>
          </a:prstGeom>
          <a:noFill/>
        </p:spPr>
        <p:txBody>
          <a:bodyPr wrap="square">
            <a:spAutoFit/>
          </a:bodyPr>
          <a:lstStyle/>
          <a:p>
            <a:pPr>
              <a:lnSpc>
                <a:spcPct val="150000"/>
              </a:lnSpc>
            </a:pPr>
            <a:r>
              <a:rPr lang="en-US" sz="1400">
                <a:solidFill>
                  <a:schemeClr val="accent6">
                    <a:lumMod val="60000"/>
                    <a:lumOff val="40000"/>
                  </a:schemeClr>
                </a:solidFill>
                <a:latin typeface="Arial" panose="020B0604020202020204" pitchFamily="34" charset="0"/>
                <a:cs typeface="Arial" panose="020B0604020202020204" pitchFamily="34" charset="0"/>
              </a:rPr>
              <a:t>Honest </a:t>
            </a:r>
          </a:p>
        </p:txBody>
      </p:sp>
      <p:sp>
        <p:nvSpPr>
          <p:cNvPr id="39" name="TextBox 38">
            <a:extLst>
              <a:ext uri="{FF2B5EF4-FFF2-40B4-BE49-F238E27FC236}">
                <a16:creationId xmlns:a16="http://schemas.microsoft.com/office/drawing/2014/main" id="{1ABD7E1F-66E9-C2F4-A545-83009184B29C}"/>
              </a:ext>
            </a:extLst>
          </p:cNvPr>
          <p:cNvSpPr txBox="1"/>
          <p:nvPr/>
        </p:nvSpPr>
        <p:spPr>
          <a:xfrm>
            <a:off x="8574455" y="3656980"/>
            <a:ext cx="1529006" cy="375552"/>
          </a:xfrm>
          <a:prstGeom prst="rect">
            <a:avLst/>
          </a:prstGeom>
          <a:noFill/>
        </p:spPr>
        <p:txBody>
          <a:bodyPr wrap="square">
            <a:spAutoFit/>
          </a:bodyPr>
          <a:lstStyle/>
          <a:p>
            <a:pPr>
              <a:lnSpc>
                <a:spcPct val="150000"/>
              </a:lnSpc>
            </a:pPr>
            <a:r>
              <a:rPr lang="en-US" sz="1400">
                <a:solidFill>
                  <a:schemeClr val="accent6">
                    <a:lumMod val="60000"/>
                    <a:lumOff val="40000"/>
                  </a:schemeClr>
                </a:solidFill>
                <a:latin typeface="Arial" panose="020B0604020202020204" pitchFamily="34" charset="0"/>
                <a:cs typeface="Arial" panose="020B0604020202020204" pitchFamily="34" charset="0"/>
              </a:rPr>
              <a:t>Brings challenge</a:t>
            </a:r>
          </a:p>
        </p:txBody>
      </p:sp>
      <p:sp>
        <p:nvSpPr>
          <p:cNvPr id="42" name="TextBox 41">
            <a:extLst>
              <a:ext uri="{FF2B5EF4-FFF2-40B4-BE49-F238E27FC236}">
                <a16:creationId xmlns:a16="http://schemas.microsoft.com/office/drawing/2014/main" id="{5A1255F6-6AF3-9E94-BAB5-A66BB8DC7B08}"/>
              </a:ext>
            </a:extLst>
          </p:cNvPr>
          <p:cNvSpPr txBox="1"/>
          <p:nvPr/>
        </p:nvSpPr>
        <p:spPr>
          <a:xfrm>
            <a:off x="3429651" y="4698471"/>
            <a:ext cx="1262590" cy="698717"/>
          </a:xfrm>
          <a:prstGeom prst="rect">
            <a:avLst/>
          </a:prstGeom>
          <a:noFill/>
        </p:spPr>
        <p:txBody>
          <a:bodyPr wrap="square">
            <a:spAutoFit/>
          </a:bodyPr>
          <a:lstStyle/>
          <a:p>
            <a:pPr>
              <a:lnSpc>
                <a:spcPct val="150000"/>
              </a:lnSpc>
            </a:pPr>
            <a:r>
              <a:rPr lang="en-US" sz="1400">
                <a:solidFill>
                  <a:schemeClr val="accent5"/>
                </a:solidFill>
                <a:latin typeface="Arial" panose="020B0604020202020204" pitchFamily="34" charset="0"/>
                <a:cs typeface="Arial" panose="020B0604020202020204" pitchFamily="34" charset="0"/>
              </a:rPr>
              <a:t>Clear power assessment</a:t>
            </a:r>
          </a:p>
        </p:txBody>
      </p:sp>
      <p:sp>
        <p:nvSpPr>
          <p:cNvPr id="43" name="TextBox 42">
            <a:extLst>
              <a:ext uri="{FF2B5EF4-FFF2-40B4-BE49-F238E27FC236}">
                <a16:creationId xmlns:a16="http://schemas.microsoft.com/office/drawing/2014/main" id="{ED67D4D8-B4F7-03DE-E749-2BE373C5C795}"/>
              </a:ext>
            </a:extLst>
          </p:cNvPr>
          <p:cNvSpPr txBox="1"/>
          <p:nvPr/>
        </p:nvSpPr>
        <p:spPr>
          <a:xfrm>
            <a:off x="5179396" y="4726670"/>
            <a:ext cx="3135026" cy="698717"/>
          </a:xfrm>
          <a:prstGeom prst="rect">
            <a:avLst/>
          </a:prstGeom>
          <a:noFill/>
        </p:spPr>
        <p:txBody>
          <a:bodyPr wrap="square">
            <a:spAutoFit/>
          </a:bodyPr>
          <a:lstStyle/>
          <a:p>
            <a:pPr>
              <a:lnSpc>
                <a:spcPct val="150000"/>
              </a:lnSpc>
            </a:pPr>
            <a:r>
              <a:rPr lang="en-US" sz="1400">
                <a:solidFill>
                  <a:schemeClr val="accent5"/>
                </a:solidFill>
                <a:latin typeface="Arial" panose="020B0604020202020204" pitchFamily="34" charset="0"/>
                <a:cs typeface="Arial" panose="020B0604020202020204" pitchFamily="34" charset="0"/>
              </a:rPr>
              <a:t>Pre-established roles, constraints and decision making processes</a:t>
            </a:r>
          </a:p>
        </p:txBody>
      </p:sp>
      <p:sp>
        <p:nvSpPr>
          <p:cNvPr id="45" name="TextBox 44">
            <a:extLst>
              <a:ext uri="{FF2B5EF4-FFF2-40B4-BE49-F238E27FC236}">
                <a16:creationId xmlns:a16="http://schemas.microsoft.com/office/drawing/2014/main" id="{BB52964B-B063-95EC-4217-75A717DBE44F}"/>
              </a:ext>
            </a:extLst>
          </p:cNvPr>
          <p:cNvSpPr txBox="1"/>
          <p:nvPr/>
        </p:nvSpPr>
        <p:spPr>
          <a:xfrm>
            <a:off x="8574455" y="4726670"/>
            <a:ext cx="2437777" cy="698717"/>
          </a:xfrm>
          <a:prstGeom prst="rect">
            <a:avLst/>
          </a:prstGeom>
          <a:noFill/>
        </p:spPr>
        <p:txBody>
          <a:bodyPr wrap="square">
            <a:spAutoFit/>
          </a:bodyPr>
          <a:lstStyle/>
          <a:p>
            <a:pPr>
              <a:lnSpc>
                <a:spcPct val="150000"/>
              </a:lnSpc>
            </a:pPr>
            <a:r>
              <a:rPr lang="en-US" sz="1400">
                <a:solidFill>
                  <a:schemeClr val="accent5"/>
                </a:solidFill>
                <a:latin typeface="Arial" panose="020B0604020202020204" pitchFamily="34" charset="0"/>
                <a:cs typeface="Arial" panose="020B0604020202020204" pitchFamily="34" charset="0"/>
              </a:rPr>
              <a:t>Contribution of unique skills,  expertise and networks</a:t>
            </a:r>
          </a:p>
        </p:txBody>
      </p:sp>
      <p:sp>
        <p:nvSpPr>
          <p:cNvPr id="48" name="TextBox 47">
            <a:extLst>
              <a:ext uri="{FF2B5EF4-FFF2-40B4-BE49-F238E27FC236}">
                <a16:creationId xmlns:a16="http://schemas.microsoft.com/office/drawing/2014/main" id="{1A2FAF19-B9A3-7971-8CE2-515F9D23186A}"/>
              </a:ext>
            </a:extLst>
          </p:cNvPr>
          <p:cNvSpPr txBox="1"/>
          <p:nvPr/>
        </p:nvSpPr>
        <p:spPr>
          <a:xfrm>
            <a:off x="6683601" y="1856967"/>
            <a:ext cx="1170934" cy="375552"/>
          </a:xfrm>
          <a:prstGeom prst="rect">
            <a:avLst/>
          </a:prstGeom>
          <a:noFill/>
        </p:spPr>
        <p:txBody>
          <a:bodyPr wrap="square">
            <a:spAutoFit/>
          </a:bodyPr>
          <a:lstStyle/>
          <a:p>
            <a:pPr>
              <a:lnSpc>
                <a:spcPct val="150000"/>
              </a:lnSpc>
            </a:pPr>
            <a:r>
              <a:rPr lang="en-US" sz="1400">
                <a:solidFill>
                  <a:schemeClr val="accent3"/>
                </a:solidFill>
                <a:latin typeface="Arial" panose="020B0604020202020204" pitchFamily="34" charset="0"/>
                <a:cs typeface="Arial" panose="020B0604020202020204" pitchFamily="34" charset="0"/>
              </a:rPr>
              <a:t>Resilience</a:t>
            </a:r>
          </a:p>
        </p:txBody>
      </p:sp>
    </p:spTree>
    <p:extLst>
      <p:ext uri="{BB962C8B-B14F-4D97-AF65-F5344CB8AC3E}">
        <p14:creationId xmlns:p14="http://schemas.microsoft.com/office/powerpoint/2010/main" val="412137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22" grpId="0"/>
      <p:bldP spid="24" grpId="0"/>
      <p:bldP spid="25" grpId="0"/>
      <p:bldP spid="29" grpId="0"/>
      <p:bldP spid="30" grpId="0"/>
      <p:bldP spid="31" grpId="0"/>
      <p:bldP spid="32" grpId="0"/>
      <p:bldP spid="34" grpId="0"/>
      <p:bldP spid="35" grpId="0"/>
      <p:bldP spid="38" grpId="0"/>
      <p:bldP spid="39" grpId="0"/>
      <p:bldP spid="42" grpId="0"/>
      <p:bldP spid="43" grpId="0"/>
      <p:bldP spid="45" grpId="0"/>
      <p:bldP spid="4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57BEF2-03C0-B5A3-E030-41EBC23569ED}"/>
              </a:ext>
            </a:extLst>
          </p:cNvPr>
          <p:cNvSpPr txBox="1"/>
          <p:nvPr/>
        </p:nvSpPr>
        <p:spPr>
          <a:xfrm>
            <a:off x="1721224" y="279700"/>
            <a:ext cx="3657600" cy="369332"/>
          </a:xfrm>
          <a:prstGeom prst="rect">
            <a:avLst/>
          </a:prstGeom>
          <a:noFill/>
        </p:spPr>
        <p:txBody>
          <a:bodyPr wrap="square" rtlCol="0">
            <a:spAutoFit/>
          </a:bodyPr>
          <a:lstStyle/>
          <a:p>
            <a:r>
              <a:rPr lang="en-US">
                <a:hlinkClick r:id="rId3"/>
              </a:rPr>
              <a:t>VIDEO</a:t>
            </a:r>
            <a:endParaRPr lang="en-US"/>
          </a:p>
        </p:txBody>
      </p:sp>
      <p:pic>
        <p:nvPicPr>
          <p:cNvPr id="2" name="Online Media 1" descr="Designing our service and support space with young people | Time for young people in East London">
            <a:hlinkClick r:id="" action="ppaction://media"/>
            <a:extLst>
              <a:ext uri="{FF2B5EF4-FFF2-40B4-BE49-F238E27FC236}">
                <a16:creationId xmlns:a16="http://schemas.microsoft.com/office/drawing/2014/main" id="{105AEA0A-D55F-913C-361F-A21B22EB4957}"/>
              </a:ext>
            </a:extLst>
          </p:cNvPr>
          <p:cNvPicPr>
            <a:picLocks noRot="1" noChangeAspect="1"/>
          </p:cNvPicPr>
          <p:nvPr>
            <a:videoFile r:link="rId1"/>
          </p:nvPr>
        </p:nvPicPr>
        <p:blipFill>
          <a:blip r:embed="rId4"/>
          <a:stretch>
            <a:fillRect/>
          </a:stretch>
        </p:blipFill>
        <p:spPr>
          <a:xfrm>
            <a:off x="1383056" y="766187"/>
            <a:ext cx="9425888" cy="5325626"/>
          </a:xfrm>
          <a:prstGeom prst="rect">
            <a:avLst/>
          </a:prstGeom>
        </p:spPr>
      </p:pic>
    </p:spTree>
    <p:extLst>
      <p:ext uri="{BB962C8B-B14F-4D97-AF65-F5344CB8AC3E}">
        <p14:creationId xmlns:p14="http://schemas.microsoft.com/office/powerpoint/2010/main" val="334344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women standing in front of a store&#10;&#10;AI-generated content may be incorrect.">
            <a:extLst>
              <a:ext uri="{FF2B5EF4-FFF2-40B4-BE49-F238E27FC236}">
                <a16:creationId xmlns:a16="http://schemas.microsoft.com/office/drawing/2014/main" id="{A4C8DC19-6227-638C-E054-71D590111965}"/>
              </a:ext>
            </a:extLst>
          </p:cNvPr>
          <p:cNvPicPr>
            <a:picLocks noChangeAspect="1"/>
          </p:cNvPicPr>
          <p:nvPr/>
        </p:nvPicPr>
        <p:blipFill>
          <a:blip r:embed="rId2"/>
          <a:srcRect t="27234" b="30578"/>
          <a:stretch/>
        </p:blipFill>
        <p:spPr>
          <a:xfrm>
            <a:off x="20" y="10"/>
            <a:ext cx="12191980" cy="6857990"/>
          </a:xfrm>
          <a:prstGeom prst="rect">
            <a:avLst/>
          </a:prstGeom>
          <a:noFill/>
        </p:spPr>
      </p:pic>
    </p:spTree>
    <p:extLst>
      <p:ext uri="{BB962C8B-B14F-4D97-AF65-F5344CB8AC3E}">
        <p14:creationId xmlns:p14="http://schemas.microsoft.com/office/powerpoint/2010/main" val="925939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FD782-5D04-ED81-FACB-0F0B7884754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917B3A-AC80-68D1-92D5-FACB487A7359}"/>
              </a:ext>
            </a:extLst>
          </p:cNvPr>
          <p:cNvSpPr>
            <a:spLocks noGrp="1"/>
          </p:cNvSpPr>
          <p:nvPr>
            <p:ph type="ctrTitle"/>
          </p:nvPr>
        </p:nvSpPr>
        <p:spPr>
          <a:xfrm>
            <a:off x="420580" y="1059253"/>
            <a:ext cx="5823058" cy="2387600"/>
          </a:xfrm>
        </p:spPr>
        <p:txBody>
          <a:bodyPr/>
          <a:lstStyle/>
          <a:p>
            <a:r>
              <a:rPr lang="en-GB"/>
              <a:t>Thank you!</a:t>
            </a:r>
          </a:p>
        </p:txBody>
      </p:sp>
      <p:sp>
        <p:nvSpPr>
          <p:cNvPr id="5" name="Subtitle 4">
            <a:extLst>
              <a:ext uri="{FF2B5EF4-FFF2-40B4-BE49-F238E27FC236}">
                <a16:creationId xmlns:a16="http://schemas.microsoft.com/office/drawing/2014/main" id="{77AB1B69-A0FC-33A0-6BBB-FAF55B31C09E}"/>
              </a:ext>
            </a:extLst>
          </p:cNvPr>
          <p:cNvSpPr>
            <a:spLocks noGrp="1"/>
          </p:cNvSpPr>
          <p:nvPr>
            <p:ph type="subTitle" idx="1"/>
          </p:nvPr>
        </p:nvSpPr>
        <p:spPr>
          <a:xfrm>
            <a:off x="420580" y="3631207"/>
            <a:ext cx="5434530" cy="2387600"/>
          </a:xfrm>
        </p:spPr>
        <p:txBody>
          <a:bodyPr>
            <a:normAutofit fontScale="92500"/>
          </a:bodyPr>
          <a:lstStyle/>
          <a:p>
            <a:r>
              <a:rPr lang="en-GB"/>
              <a:t>If you’d like to chat more or would be interested in doing a ‘lunch &amp; learn’ with our team, get in touch!</a:t>
            </a:r>
            <a:br>
              <a:rPr lang="en-GB"/>
            </a:br>
            <a:br>
              <a:rPr lang="en-GB"/>
            </a:br>
            <a:r>
              <a:rPr lang="en-GB">
                <a:hlinkClick r:id="rId3">
                  <a:extLst>
                    <a:ext uri="{A12FA001-AC4F-418D-AE19-62706E023703}">
                      <ahyp:hlinkClr xmlns:ahyp="http://schemas.microsoft.com/office/drawing/2018/hyperlinkcolor" val="tx"/>
                    </a:ext>
                  </a:extLst>
                </a:hlinkClick>
              </a:rPr>
              <a:t>india.roche@childrenssociety.org.uk</a:t>
            </a:r>
            <a:br>
              <a:rPr lang="en-GB"/>
            </a:br>
            <a:br>
              <a:rPr lang="en-GB"/>
            </a:br>
            <a:r>
              <a:rPr lang="en-GB">
                <a:hlinkClick r:id="rId4">
                  <a:extLst>
                    <a:ext uri="{A12FA001-AC4F-418D-AE19-62706E023703}">
                      <ahyp:hlinkClr xmlns:ahyp="http://schemas.microsoft.com/office/drawing/2018/hyperlinkcolor" val="tx"/>
                    </a:ext>
                  </a:extLst>
                </a:hlinkClick>
              </a:rPr>
              <a:t>jessicaann.veno@childrenssociety.org.uk</a:t>
            </a:r>
            <a:r>
              <a:rPr lang="en-GB"/>
              <a:t> </a:t>
            </a:r>
          </a:p>
        </p:txBody>
      </p:sp>
    </p:spTree>
    <p:extLst>
      <p:ext uri="{BB962C8B-B14F-4D97-AF65-F5344CB8AC3E}">
        <p14:creationId xmlns:p14="http://schemas.microsoft.com/office/powerpoint/2010/main" val="2288187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3C0BE-C721-46C2-5C83-CB33CD1722FC}"/>
              </a:ext>
            </a:extLst>
          </p:cNvPr>
          <p:cNvSpPr>
            <a:spLocks noGrp="1"/>
          </p:cNvSpPr>
          <p:nvPr>
            <p:ph type="title"/>
          </p:nvPr>
        </p:nvSpPr>
        <p:spPr/>
        <p:txBody>
          <a:bodyPr>
            <a:normAutofit/>
          </a:bodyPr>
          <a:lstStyle/>
          <a:p>
            <a:r>
              <a:rPr lang="en-US">
                <a:latin typeface="Arial"/>
                <a:cs typeface="Arial"/>
              </a:rPr>
              <a:t>Settling in and </a:t>
            </a:r>
            <a:br>
              <a:rPr lang="en-US"/>
            </a:br>
            <a:r>
              <a:rPr lang="en-US">
                <a:latin typeface="Arial"/>
                <a:cs typeface="Arial"/>
              </a:rPr>
              <a:t>taking care</a:t>
            </a:r>
            <a:endParaRPr lang="en-US">
              <a:solidFill>
                <a:srgbClr val="FF0000"/>
              </a:solidFill>
            </a:endParaRPr>
          </a:p>
        </p:txBody>
      </p:sp>
      <p:pic>
        <p:nvPicPr>
          <p:cNvPr id="6" name="Picture Placeholder 5" descr="A cartoon of a person standing on a mountain&#10;&#10;AI-generated content may be incorrect.">
            <a:extLst>
              <a:ext uri="{FF2B5EF4-FFF2-40B4-BE49-F238E27FC236}">
                <a16:creationId xmlns:a16="http://schemas.microsoft.com/office/drawing/2014/main" id="{165C30C6-2137-2A03-9BA2-58935DFA64FA}"/>
              </a:ext>
            </a:extLst>
          </p:cNvPr>
          <p:cNvPicPr>
            <a:picLocks noGrp="1" noChangeAspect="1"/>
          </p:cNvPicPr>
          <p:nvPr>
            <p:ph type="pic" idx="1"/>
          </p:nvPr>
        </p:nvPicPr>
        <p:blipFill>
          <a:blip r:embed="rId3"/>
          <a:srcRect t="7826" b="7826"/>
          <a:stretch>
            <a:fillRect/>
          </a:stretch>
        </p:blipFill>
        <p:spPr>
          <a:xfrm>
            <a:off x="530352" y="630936"/>
            <a:ext cx="5128768" cy="5769864"/>
          </a:xfrm>
        </p:spPr>
      </p:pic>
      <p:sp>
        <p:nvSpPr>
          <p:cNvPr id="4" name="Text Placeholder 3">
            <a:extLst>
              <a:ext uri="{FF2B5EF4-FFF2-40B4-BE49-F238E27FC236}">
                <a16:creationId xmlns:a16="http://schemas.microsoft.com/office/drawing/2014/main" id="{ED804F64-BA34-BC33-3E7C-74D920CC6E67}"/>
              </a:ext>
            </a:extLst>
          </p:cNvPr>
          <p:cNvSpPr>
            <a:spLocks noGrp="1"/>
          </p:cNvSpPr>
          <p:nvPr>
            <p:ph type="body" sz="half" idx="13"/>
          </p:nvPr>
        </p:nvSpPr>
        <p:spPr/>
        <p:txBody>
          <a:bodyPr vert="horz" lIns="91440" tIns="45720" rIns="91440" bIns="45720" rtlCol="0" anchor="t">
            <a:normAutofit fontScale="92500" lnSpcReduction="10000"/>
          </a:bodyPr>
          <a:lstStyle/>
          <a:p>
            <a:pPr marL="293370" indent="-285750">
              <a:buChar char="•"/>
            </a:pPr>
            <a:r>
              <a:rPr lang="en-US" sz="2000">
                <a:latin typeface="Arial"/>
                <a:cs typeface="Arial"/>
              </a:rPr>
              <a:t>Our case study is around 10 minutes long plus 5 minutes for Q&amp;A </a:t>
            </a:r>
            <a:endParaRPr lang="en-US"/>
          </a:p>
          <a:p>
            <a:pPr marL="293370" indent="-285750">
              <a:buChar char="•"/>
            </a:pPr>
            <a:r>
              <a:rPr lang="en-US" sz="2000">
                <a:latin typeface="Arial"/>
                <a:cs typeface="Arial"/>
              </a:rPr>
              <a:t>We’ll then have a collaborative activity and reflections for the last 45 minutes</a:t>
            </a:r>
          </a:p>
          <a:p>
            <a:pPr marL="293370" indent="-285750">
              <a:buChar char="•"/>
            </a:pPr>
            <a:r>
              <a:rPr lang="en-US" sz="2000">
                <a:latin typeface="Arial"/>
                <a:cs typeface="Arial"/>
              </a:rPr>
              <a:t>Feel free to add questions to the chat, and the Slack channel if you think of any later! </a:t>
            </a:r>
          </a:p>
          <a:p>
            <a:pPr marL="293370" indent="-285750">
              <a:buChar char="•"/>
            </a:pPr>
            <a:r>
              <a:rPr lang="en-US" sz="2000">
                <a:latin typeface="Arial"/>
                <a:cs typeface="Arial"/>
              </a:rPr>
              <a:t>Ask us to talk louder if you can’t hear us, or if you need anything else from us </a:t>
            </a:r>
            <a:endParaRPr lang="en-US">
              <a:latin typeface="Arial"/>
              <a:cs typeface="Arial"/>
            </a:endParaRPr>
          </a:p>
          <a:p>
            <a:pPr marL="293688" indent="-285750">
              <a:buFont typeface="Arial" panose="020B0604020202020204" pitchFamily="34" charset="0"/>
              <a:buChar char="•"/>
            </a:pPr>
            <a:r>
              <a:rPr lang="en-US" sz="2000"/>
              <a:t>We encourage camera’s on, but turn the off if you need, fidget and doodle!  </a:t>
            </a:r>
          </a:p>
          <a:p>
            <a:pPr marL="293688" indent="-285750">
              <a:buFont typeface="Arial" panose="020B0604020202020204" pitchFamily="34" charset="0"/>
              <a:buChar char="•"/>
            </a:pPr>
            <a:r>
              <a:rPr lang="en-US" sz="2000"/>
              <a:t>Stretch your legs and move about, generally do what you need to be comfortable </a:t>
            </a:r>
          </a:p>
          <a:p>
            <a:pPr marL="293688" indent="-285750">
              <a:buFont typeface="Arial" panose="020B0604020202020204" pitchFamily="34" charset="0"/>
              <a:buChar char="•"/>
            </a:pPr>
            <a:endParaRPr lang="en-US"/>
          </a:p>
        </p:txBody>
      </p:sp>
    </p:spTree>
    <p:extLst>
      <p:ext uri="{BB962C8B-B14F-4D97-AF65-F5344CB8AC3E}">
        <p14:creationId xmlns:p14="http://schemas.microsoft.com/office/powerpoint/2010/main" val="1858109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A60E8-BDE1-83E5-B8FC-F075781FAE93}"/>
              </a:ext>
            </a:extLst>
          </p:cNvPr>
          <p:cNvSpPr>
            <a:spLocks noGrp="1"/>
          </p:cNvSpPr>
          <p:nvPr>
            <p:ph type="title"/>
          </p:nvPr>
        </p:nvSpPr>
        <p:spPr>
          <a:xfrm>
            <a:off x="413781" y="564079"/>
            <a:ext cx="5113999" cy="680720"/>
          </a:xfrm>
        </p:spPr>
        <p:txBody>
          <a:bodyPr anchor="t" anchorCtr="0">
            <a:noAutofit/>
          </a:bodyPr>
          <a:lstStyle/>
          <a:p>
            <a:r>
              <a:rPr lang="en-US" sz="2400">
                <a:solidFill>
                  <a:schemeClr val="accent2"/>
                </a:solidFill>
              </a:rPr>
              <a:t>We hope your main takeaways from our talk will be: </a:t>
            </a:r>
          </a:p>
        </p:txBody>
      </p:sp>
      <p:sp>
        <p:nvSpPr>
          <p:cNvPr id="4" name="Text Placeholder 3">
            <a:extLst>
              <a:ext uri="{FF2B5EF4-FFF2-40B4-BE49-F238E27FC236}">
                <a16:creationId xmlns:a16="http://schemas.microsoft.com/office/drawing/2014/main" id="{4027903B-21E4-8CE6-7E38-E04D5965410E}"/>
              </a:ext>
            </a:extLst>
          </p:cNvPr>
          <p:cNvSpPr>
            <a:spLocks noGrp="1"/>
          </p:cNvSpPr>
          <p:nvPr>
            <p:ph type="body" sz="half" idx="2"/>
          </p:nvPr>
        </p:nvSpPr>
        <p:spPr>
          <a:xfrm>
            <a:off x="413781" y="1884467"/>
            <a:ext cx="5298250" cy="3849583"/>
          </a:xfrm>
        </p:spPr>
        <p:txBody>
          <a:bodyPr vert="horz" lIns="91440" tIns="45720" rIns="91440" bIns="45720" rtlCol="0" anchor="t">
            <a:noAutofit/>
          </a:bodyPr>
          <a:lstStyle/>
          <a:p>
            <a:pPr marL="293370" indent="-285750" fontAlgn="base">
              <a:buFont typeface="Arial" panose="020B0604020202020204" pitchFamily="34" charset="0"/>
              <a:buChar char="•"/>
            </a:pPr>
            <a:r>
              <a:rPr lang="en-GB" sz="1600">
                <a:latin typeface="Arial"/>
                <a:cs typeface="Arial"/>
              </a:rPr>
              <a:t>An </a:t>
            </a:r>
            <a:r>
              <a:rPr lang="en-GB" sz="1600" b="1">
                <a:latin typeface="Arial"/>
                <a:cs typeface="Arial"/>
              </a:rPr>
              <a:t>example </a:t>
            </a:r>
            <a:r>
              <a:rPr lang="en-GB" sz="1600">
                <a:latin typeface="Arial"/>
                <a:cs typeface="Arial"/>
              </a:rPr>
              <a:t>and some </a:t>
            </a:r>
            <a:r>
              <a:rPr lang="en-GB" sz="1600" b="1">
                <a:latin typeface="Arial"/>
                <a:cs typeface="Arial"/>
              </a:rPr>
              <a:t>enabling conditions</a:t>
            </a:r>
            <a:r>
              <a:rPr lang="en-GB" sz="1600">
                <a:latin typeface="Arial"/>
                <a:cs typeface="Arial"/>
              </a:rPr>
              <a:t> for </a:t>
            </a:r>
            <a:r>
              <a:rPr lang="en-GB" sz="1600" b="1">
                <a:latin typeface="Arial"/>
                <a:cs typeface="Arial"/>
              </a:rPr>
              <a:t>design </a:t>
            </a:r>
            <a:r>
              <a:rPr lang="en-GB" sz="1600">
                <a:latin typeface="Arial"/>
                <a:cs typeface="Arial"/>
              </a:rPr>
              <a:t>leadership within a </a:t>
            </a:r>
            <a:r>
              <a:rPr lang="en-GB" sz="1600" b="1">
                <a:latin typeface="Arial"/>
                <a:cs typeface="Arial"/>
              </a:rPr>
              <a:t>third sector </a:t>
            </a:r>
            <a:r>
              <a:rPr lang="en-GB" sz="1600">
                <a:latin typeface="Arial"/>
                <a:cs typeface="Arial"/>
              </a:rPr>
              <a:t>organisation</a:t>
            </a:r>
            <a:endParaRPr lang="en-US">
              <a:latin typeface="Arial"/>
              <a:cs typeface="Arial"/>
            </a:endParaRPr>
          </a:p>
          <a:p>
            <a:pPr marL="293370" indent="-285750" fontAlgn="base">
              <a:buFont typeface="Arial" panose="020B0604020202020204" pitchFamily="34" charset="0"/>
              <a:buChar char="•"/>
            </a:pPr>
            <a:r>
              <a:rPr lang="en-GB" sz="1600">
                <a:latin typeface="Arial"/>
                <a:cs typeface="Arial"/>
              </a:rPr>
              <a:t>Increased understanding of how to n</a:t>
            </a:r>
            <a:r>
              <a:rPr lang="en-GB" sz="1600" b="1">
                <a:latin typeface="Arial"/>
                <a:cs typeface="Arial"/>
              </a:rPr>
              <a:t>avigate multi-disciplinary </a:t>
            </a:r>
            <a:r>
              <a:rPr lang="en-GB" sz="1600">
                <a:latin typeface="Arial"/>
                <a:cs typeface="Arial"/>
              </a:rPr>
              <a:t>strategic </a:t>
            </a:r>
            <a:r>
              <a:rPr lang="en-GB" sz="1600" b="1">
                <a:latin typeface="Arial"/>
                <a:cs typeface="Arial"/>
              </a:rPr>
              <a:t>projects </a:t>
            </a:r>
            <a:r>
              <a:rPr lang="en-GB" sz="1600">
                <a:latin typeface="Arial"/>
                <a:cs typeface="Arial"/>
              </a:rPr>
              <a:t>and uneven </a:t>
            </a:r>
            <a:r>
              <a:rPr lang="en-GB" sz="1600" b="1">
                <a:latin typeface="Arial"/>
                <a:cs typeface="Arial"/>
              </a:rPr>
              <a:t>power dynamics </a:t>
            </a:r>
          </a:p>
          <a:p>
            <a:pPr marL="293370" indent="-285750" fontAlgn="base">
              <a:buFont typeface="Arial" panose="020B0604020202020204" pitchFamily="34" charset="0"/>
              <a:buChar char="•"/>
            </a:pPr>
            <a:r>
              <a:rPr lang="en-GB" sz="1600">
                <a:latin typeface="Arial"/>
                <a:cs typeface="Arial"/>
              </a:rPr>
              <a:t>Practical </a:t>
            </a:r>
            <a:r>
              <a:rPr lang="en-GB" sz="1600" b="1">
                <a:latin typeface="Arial"/>
                <a:cs typeface="Arial"/>
              </a:rPr>
              <a:t>methods </a:t>
            </a:r>
            <a:r>
              <a:rPr lang="en-GB" sz="1600">
                <a:latin typeface="Arial"/>
                <a:cs typeface="Arial"/>
              </a:rPr>
              <a:t>for building </a:t>
            </a:r>
            <a:r>
              <a:rPr lang="en-GB" sz="1600" b="1">
                <a:latin typeface="Arial"/>
                <a:cs typeface="Arial"/>
              </a:rPr>
              <a:t>trust </a:t>
            </a:r>
            <a:r>
              <a:rPr lang="en-GB" sz="1600">
                <a:latin typeface="Arial"/>
                <a:cs typeface="Arial"/>
              </a:rPr>
              <a:t>and </a:t>
            </a:r>
            <a:r>
              <a:rPr lang="en-GB" sz="1600" b="1">
                <a:latin typeface="Arial"/>
                <a:cs typeface="Arial"/>
              </a:rPr>
              <a:t>understanding </a:t>
            </a:r>
            <a:r>
              <a:rPr lang="en-GB" sz="1600">
                <a:latin typeface="Arial"/>
                <a:cs typeface="Arial"/>
              </a:rPr>
              <a:t>with a range of collaborators</a:t>
            </a:r>
          </a:p>
          <a:p>
            <a:pPr marL="293370" indent="-285750" fontAlgn="base">
              <a:buFont typeface="Arial" panose="020B0604020202020204" pitchFamily="34" charset="0"/>
              <a:buChar char="•"/>
            </a:pPr>
            <a:r>
              <a:rPr lang="en-GB" sz="1600">
                <a:latin typeface="Arial"/>
                <a:cs typeface="Arial"/>
              </a:rPr>
              <a:t>Using </a:t>
            </a:r>
            <a:r>
              <a:rPr lang="en-GB" sz="1600" b="1">
                <a:latin typeface="Arial"/>
                <a:cs typeface="Arial"/>
              </a:rPr>
              <a:t>play </a:t>
            </a:r>
            <a:r>
              <a:rPr lang="en-GB" sz="1600">
                <a:latin typeface="Arial"/>
                <a:cs typeface="Arial"/>
              </a:rPr>
              <a:t>and </a:t>
            </a:r>
            <a:r>
              <a:rPr lang="en-GB" sz="1600" b="1">
                <a:latin typeface="Arial"/>
                <a:cs typeface="Arial"/>
              </a:rPr>
              <a:t>imagination </a:t>
            </a:r>
            <a:r>
              <a:rPr lang="en-GB" sz="1600">
                <a:latin typeface="Arial"/>
                <a:cs typeface="Arial"/>
              </a:rPr>
              <a:t>to think together about future collaborators in design</a:t>
            </a:r>
            <a:br>
              <a:rPr lang="en-GB" sz="1600"/>
            </a:br>
            <a:br>
              <a:rPr lang="en-GB" sz="1800" kern="100">
                <a:effectLst/>
                <a:ea typeface="Calibri" panose="020F0502020204030204" pitchFamily="34" charset="0"/>
                <a:cs typeface="Times New Roman" panose="02020603050405020304" pitchFamily="18" charset="0"/>
              </a:rPr>
            </a:br>
            <a:endParaRPr lang="en-GB" sz="1800" kern="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black background with a black square&#10;&#10;Description automatically generated with medium confidence">
            <a:extLst>
              <a:ext uri="{FF2B5EF4-FFF2-40B4-BE49-F238E27FC236}">
                <a16:creationId xmlns:a16="http://schemas.microsoft.com/office/drawing/2014/main" id="{0A353EBE-BED8-C1E2-4157-2F9F37AED851}"/>
              </a:ext>
            </a:extLst>
          </p:cNvPr>
          <p:cNvPicPr>
            <a:picLocks noChangeAspect="1"/>
          </p:cNvPicPr>
          <p:nvPr/>
        </p:nvPicPr>
        <p:blipFill rotWithShape="1">
          <a:blip r:embed="rId3"/>
          <a:srcRect t="22366" b="23763"/>
          <a:stretch/>
        </p:blipFill>
        <p:spPr>
          <a:xfrm>
            <a:off x="6901343" y="1581764"/>
            <a:ext cx="6096000" cy="3694471"/>
          </a:xfrm>
          <a:prstGeom prst="rect">
            <a:avLst/>
          </a:prstGeom>
        </p:spPr>
      </p:pic>
    </p:spTree>
    <p:extLst>
      <p:ext uri="{BB962C8B-B14F-4D97-AF65-F5344CB8AC3E}">
        <p14:creationId xmlns:p14="http://schemas.microsoft.com/office/powerpoint/2010/main" val="3795246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35845-7081-6FCA-CA5B-9C4E700501F7}"/>
              </a:ext>
            </a:extLst>
          </p:cNvPr>
          <p:cNvSpPr>
            <a:spLocks noGrp="1"/>
          </p:cNvSpPr>
          <p:nvPr>
            <p:ph type="ctrTitle" idx="4294967295"/>
          </p:nvPr>
        </p:nvSpPr>
        <p:spPr>
          <a:xfrm>
            <a:off x="518474" y="2786358"/>
            <a:ext cx="10247313" cy="1655762"/>
          </a:xfrm>
        </p:spPr>
        <p:txBody>
          <a:bodyPr/>
          <a:lstStyle/>
          <a:p>
            <a:r>
              <a:rPr lang="en-US">
                <a:solidFill>
                  <a:schemeClr val="bg1"/>
                </a:solidFill>
                <a:latin typeface="Arial"/>
                <a:cs typeface="Arial"/>
              </a:rPr>
              <a:t>Case Study </a:t>
            </a:r>
            <a:endParaRPr lang="en-US">
              <a:solidFill>
                <a:schemeClr val="bg1"/>
              </a:solidFill>
            </a:endParaRPr>
          </a:p>
        </p:txBody>
      </p:sp>
    </p:spTree>
    <p:extLst>
      <p:ext uri="{BB962C8B-B14F-4D97-AF65-F5344CB8AC3E}">
        <p14:creationId xmlns:p14="http://schemas.microsoft.com/office/powerpoint/2010/main" val="683963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4EAF8B-0DA1-A07E-BD12-7223E8A93BA3}"/>
              </a:ext>
            </a:extLst>
          </p:cNvPr>
          <p:cNvSpPr txBox="1"/>
          <p:nvPr/>
        </p:nvSpPr>
        <p:spPr>
          <a:xfrm>
            <a:off x="9814833" y="1714688"/>
            <a:ext cx="1712460" cy="889090"/>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To inform fundraising, Policy, Advocacy and Influencing</a:t>
            </a:r>
          </a:p>
        </p:txBody>
      </p:sp>
      <p:sp>
        <p:nvSpPr>
          <p:cNvPr id="5" name="TextBox 4">
            <a:extLst>
              <a:ext uri="{FF2B5EF4-FFF2-40B4-BE49-F238E27FC236}">
                <a16:creationId xmlns:a16="http://schemas.microsoft.com/office/drawing/2014/main" id="{F66EA17C-B2FD-F9FB-8F25-F1722C3985CD}"/>
              </a:ext>
            </a:extLst>
          </p:cNvPr>
          <p:cNvSpPr txBox="1"/>
          <p:nvPr/>
        </p:nvSpPr>
        <p:spPr>
          <a:xfrm>
            <a:off x="1117743" y="1727023"/>
            <a:ext cx="1971077" cy="889090"/>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To develop an easy access, early intervention</a:t>
            </a:r>
            <a:r>
              <a:rPr lang="en-US" sz="1200">
                <a:latin typeface="Arial" panose="020B0604020202020204" pitchFamily="34" charset="0"/>
                <a:cs typeface="Arial" panose="020B0604020202020204" pitchFamily="34" charset="0"/>
              </a:rPr>
              <a:t> </a:t>
            </a:r>
            <a:r>
              <a:rPr lang="en-US" sz="1200" b="0">
                <a:latin typeface="Arial" panose="020B0604020202020204" pitchFamily="34" charset="0"/>
                <a:cs typeface="Arial" panose="020B0604020202020204" pitchFamily="34" charset="0"/>
              </a:rPr>
              <a:t>wellbeing service</a:t>
            </a:r>
          </a:p>
        </p:txBody>
      </p:sp>
      <p:sp>
        <p:nvSpPr>
          <p:cNvPr id="7" name="TextBox 6">
            <a:extLst>
              <a:ext uri="{FF2B5EF4-FFF2-40B4-BE49-F238E27FC236}">
                <a16:creationId xmlns:a16="http://schemas.microsoft.com/office/drawing/2014/main" id="{AB84C0A5-2900-A91F-9389-3AD593CBE119}"/>
              </a:ext>
            </a:extLst>
          </p:cNvPr>
          <p:cNvSpPr txBox="1"/>
          <p:nvPr/>
        </p:nvSpPr>
        <p:spPr>
          <a:xfrm>
            <a:off x="4260396" y="1714688"/>
            <a:ext cx="1591488" cy="889090"/>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Initially in Newham, East London, with the ability to scale </a:t>
            </a:r>
          </a:p>
        </p:txBody>
      </p:sp>
      <p:sp>
        <p:nvSpPr>
          <p:cNvPr id="9" name="TextBox 8">
            <a:extLst>
              <a:ext uri="{FF2B5EF4-FFF2-40B4-BE49-F238E27FC236}">
                <a16:creationId xmlns:a16="http://schemas.microsoft.com/office/drawing/2014/main" id="{222DC65C-63D6-9C02-E5B4-493088DD1EB1}"/>
              </a:ext>
            </a:extLst>
          </p:cNvPr>
          <p:cNvSpPr txBox="1"/>
          <p:nvPr/>
        </p:nvSpPr>
        <p:spPr>
          <a:xfrm>
            <a:off x="6930798" y="1714688"/>
            <a:ext cx="1712460" cy="889090"/>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To support reversing the decline in young people’s wellbeing </a:t>
            </a:r>
          </a:p>
        </p:txBody>
      </p:sp>
      <p:sp>
        <p:nvSpPr>
          <p:cNvPr id="11" name="TextBox 10">
            <a:extLst>
              <a:ext uri="{FF2B5EF4-FFF2-40B4-BE49-F238E27FC236}">
                <a16:creationId xmlns:a16="http://schemas.microsoft.com/office/drawing/2014/main" id="{B048FF5B-4B08-EC8F-C77B-4D439544A724}"/>
              </a:ext>
            </a:extLst>
          </p:cNvPr>
          <p:cNvSpPr txBox="1"/>
          <p:nvPr/>
        </p:nvSpPr>
        <p:spPr>
          <a:xfrm>
            <a:off x="493859" y="555700"/>
            <a:ext cx="4655372" cy="739754"/>
          </a:xfrm>
          <a:prstGeom prst="rect">
            <a:avLst/>
          </a:prstGeom>
          <a:noFill/>
        </p:spPr>
        <p:txBody>
          <a:bodyPr wrap="square">
            <a:spAutoFit/>
          </a:bodyPr>
          <a:lstStyle/>
          <a:p>
            <a:pPr>
              <a:lnSpc>
                <a:spcPct val="150000"/>
              </a:lnSpc>
            </a:pPr>
            <a:r>
              <a:rPr lang="en-US" sz="3200" b="1">
                <a:solidFill>
                  <a:schemeClr val="accent3"/>
                </a:solidFill>
                <a:latin typeface="Arial" panose="020B0604020202020204" pitchFamily="34" charset="0"/>
                <a:cs typeface="Arial" panose="020B0604020202020204" pitchFamily="34" charset="0"/>
              </a:rPr>
              <a:t>Project aims</a:t>
            </a:r>
          </a:p>
        </p:txBody>
      </p:sp>
      <p:sp>
        <p:nvSpPr>
          <p:cNvPr id="12" name="TextBox 11">
            <a:extLst>
              <a:ext uri="{FF2B5EF4-FFF2-40B4-BE49-F238E27FC236}">
                <a16:creationId xmlns:a16="http://schemas.microsoft.com/office/drawing/2014/main" id="{F91AE9F7-04A8-B3A5-8CC6-C45239FB8F5F}"/>
              </a:ext>
            </a:extLst>
          </p:cNvPr>
          <p:cNvSpPr txBox="1"/>
          <p:nvPr/>
        </p:nvSpPr>
        <p:spPr>
          <a:xfrm>
            <a:off x="493859" y="3059007"/>
            <a:ext cx="4655372" cy="739754"/>
          </a:xfrm>
          <a:prstGeom prst="rect">
            <a:avLst/>
          </a:prstGeom>
          <a:noFill/>
        </p:spPr>
        <p:txBody>
          <a:bodyPr wrap="square">
            <a:spAutoFit/>
          </a:bodyPr>
          <a:lstStyle/>
          <a:p>
            <a:pPr>
              <a:lnSpc>
                <a:spcPct val="150000"/>
              </a:lnSpc>
            </a:pPr>
            <a:r>
              <a:rPr lang="en-US" sz="3200" b="1">
                <a:solidFill>
                  <a:schemeClr val="accent6"/>
                </a:solidFill>
                <a:latin typeface="Arial" panose="020B0604020202020204" pitchFamily="34" charset="0"/>
                <a:cs typeface="Arial" panose="020B0604020202020204" pitchFamily="34" charset="0"/>
              </a:rPr>
              <a:t>Role of Design </a:t>
            </a:r>
          </a:p>
        </p:txBody>
      </p:sp>
      <p:sp>
        <p:nvSpPr>
          <p:cNvPr id="13" name="TextBox 12">
            <a:extLst>
              <a:ext uri="{FF2B5EF4-FFF2-40B4-BE49-F238E27FC236}">
                <a16:creationId xmlns:a16="http://schemas.microsoft.com/office/drawing/2014/main" id="{0CDB5B7A-53CD-88B3-BD50-34E95F150B60}"/>
              </a:ext>
            </a:extLst>
          </p:cNvPr>
          <p:cNvSpPr txBox="1"/>
          <p:nvPr/>
        </p:nvSpPr>
        <p:spPr>
          <a:xfrm>
            <a:off x="9814833" y="4238656"/>
            <a:ext cx="1911804" cy="1166088"/>
          </a:xfrm>
          <a:prstGeom prst="rect">
            <a:avLst/>
          </a:prstGeom>
          <a:noFill/>
        </p:spPr>
        <p:txBody>
          <a:bodyPr wrap="square">
            <a:spAutoFit/>
          </a:bodyPr>
          <a:lstStyle/>
          <a:p>
            <a:pPr>
              <a:lnSpc>
                <a:spcPct val="150000"/>
              </a:lnSpc>
            </a:pPr>
            <a:r>
              <a:rPr lang="en-US" sz="1200">
                <a:latin typeface="Arial" panose="020B0604020202020204" pitchFamily="34" charset="0"/>
                <a:cs typeface="Arial" panose="020B0604020202020204" pitchFamily="34" charset="0"/>
              </a:rPr>
              <a:t>S</a:t>
            </a:r>
            <a:r>
              <a:rPr lang="en-US" sz="1200" b="0">
                <a:latin typeface="Arial" panose="020B0604020202020204" pitchFamily="34" charset="0"/>
                <a:cs typeface="Arial" panose="020B0604020202020204" pitchFamily="34" charset="0"/>
              </a:rPr>
              <a:t>upporting the core project aims, alongside internal teams and external partners</a:t>
            </a:r>
          </a:p>
        </p:txBody>
      </p:sp>
      <p:sp>
        <p:nvSpPr>
          <p:cNvPr id="14" name="TextBox 13">
            <a:extLst>
              <a:ext uri="{FF2B5EF4-FFF2-40B4-BE49-F238E27FC236}">
                <a16:creationId xmlns:a16="http://schemas.microsoft.com/office/drawing/2014/main" id="{8F00C894-56C8-5945-A641-F75EC366EBE3}"/>
              </a:ext>
            </a:extLst>
          </p:cNvPr>
          <p:cNvSpPr txBox="1"/>
          <p:nvPr/>
        </p:nvSpPr>
        <p:spPr>
          <a:xfrm>
            <a:off x="1306966" y="4125527"/>
            <a:ext cx="1781854" cy="1166088"/>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To co-create with young people, drawing on evidence and best practice</a:t>
            </a:r>
          </a:p>
        </p:txBody>
      </p:sp>
      <p:sp>
        <p:nvSpPr>
          <p:cNvPr id="15" name="TextBox 14">
            <a:extLst>
              <a:ext uri="{FF2B5EF4-FFF2-40B4-BE49-F238E27FC236}">
                <a16:creationId xmlns:a16="http://schemas.microsoft.com/office/drawing/2014/main" id="{EB6215C5-A394-FB18-4CF4-26B8DB0003FD}"/>
              </a:ext>
            </a:extLst>
          </p:cNvPr>
          <p:cNvSpPr txBox="1"/>
          <p:nvPr/>
        </p:nvSpPr>
        <p:spPr>
          <a:xfrm>
            <a:off x="4300986" y="4182591"/>
            <a:ext cx="1781854" cy="1166088"/>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To define how the service would run to positively impact young people and systems </a:t>
            </a:r>
          </a:p>
        </p:txBody>
      </p:sp>
      <p:sp>
        <p:nvSpPr>
          <p:cNvPr id="16" name="TextBox 15">
            <a:extLst>
              <a:ext uri="{FF2B5EF4-FFF2-40B4-BE49-F238E27FC236}">
                <a16:creationId xmlns:a16="http://schemas.microsoft.com/office/drawing/2014/main" id="{3AE33D82-88B8-22D8-04E2-4D1331B24D2E}"/>
              </a:ext>
            </a:extLst>
          </p:cNvPr>
          <p:cNvSpPr txBox="1"/>
          <p:nvPr/>
        </p:nvSpPr>
        <p:spPr>
          <a:xfrm>
            <a:off x="7020158" y="4182591"/>
            <a:ext cx="1704975" cy="889090"/>
          </a:xfrm>
          <a:prstGeom prst="rect">
            <a:avLst/>
          </a:prstGeom>
          <a:noFill/>
        </p:spPr>
        <p:txBody>
          <a:bodyPr wrap="square">
            <a:spAutoFit/>
          </a:bodyPr>
          <a:lstStyle/>
          <a:p>
            <a:pPr>
              <a:lnSpc>
                <a:spcPct val="150000"/>
              </a:lnSpc>
            </a:pPr>
            <a:r>
              <a:rPr lang="en-US" sz="1200" b="0">
                <a:latin typeface="Arial" panose="020B0604020202020204" pitchFamily="34" charset="0"/>
                <a:cs typeface="Arial" panose="020B0604020202020204" pitchFamily="34" charset="0"/>
              </a:rPr>
              <a:t>To establish ongoing testing, learning and service evolution</a:t>
            </a:r>
          </a:p>
        </p:txBody>
      </p:sp>
      <p:pic>
        <p:nvPicPr>
          <p:cNvPr id="18" name="Picture 17" descr="A yellow and orange hands touching each other&#10;&#10;AI-generated content may be incorrect.">
            <a:extLst>
              <a:ext uri="{FF2B5EF4-FFF2-40B4-BE49-F238E27FC236}">
                <a16:creationId xmlns:a16="http://schemas.microsoft.com/office/drawing/2014/main" id="{B48857ED-A81B-EDA0-DB91-D1F3C3D4C354}"/>
              </a:ext>
            </a:extLst>
          </p:cNvPr>
          <p:cNvPicPr>
            <a:picLocks noChangeAspect="1"/>
          </p:cNvPicPr>
          <p:nvPr/>
        </p:nvPicPr>
        <p:blipFill>
          <a:blip r:embed="rId3">
            <a:duotone>
              <a:prstClr val="black"/>
              <a:schemeClr val="accent3">
                <a:tint val="45000"/>
                <a:satMod val="400000"/>
              </a:schemeClr>
            </a:duotone>
          </a:blip>
          <a:stretch>
            <a:fillRect/>
          </a:stretch>
        </p:blipFill>
        <p:spPr>
          <a:xfrm>
            <a:off x="493859" y="4312213"/>
            <a:ext cx="651525" cy="651525"/>
          </a:xfrm>
          <a:prstGeom prst="rect">
            <a:avLst/>
          </a:prstGeom>
        </p:spPr>
      </p:pic>
      <p:pic>
        <p:nvPicPr>
          <p:cNvPr id="20" name="Graphic 19">
            <a:extLst>
              <a:ext uri="{FF2B5EF4-FFF2-40B4-BE49-F238E27FC236}">
                <a16:creationId xmlns:a16="http://schemas.microsoft.com/office/drawing/2014/main" id="{E3EED7DF-47C6-AD21-F96A-692247D68517}"/>
              </a:ext>
            </a:extLst>
          </p:cNvPr>
          <p:cNvPicPr>
            <a:picLocks noChangeAspect="1"/>
          </p:cNvPicPr>
          <p:nvPr/>
        </p:nvPicPr>
        <p:blipFill>
          <a:blip r:embed="rId4">
            <a:duotone>
              <a:prstClr val="black"/>
              <a:schemeClr val="accent3">
                <a:tint val="45000"/>
                <a:satMod val="400000"/>
              </a:schemeClr>
            </a:duotone>
            <a:extLst>
              <a:ext uri="{96DAC541-7B7A-43D3-8B79-37D633B846F1}">
                <asvg:svgBlip xmlns:asvg="http://schemas.microsoft.com/office/drawing/2016/SVG/main" r:embed="rId5"/>
              </a:ext>
            </a:extLst>
          </a:blip>
          <a:stretch>
            <a:fillRect/>
          </a:stretch>
        </p:blipFill>
        <p:spPr>
          <a:xfrm>
            <a:off x="6528745" y="4426369"/>
            <a:ext cx="437394" cy="339266"/>
          </a:xfrm>
          <a:prstGeom prst="rect">
            <a:avLst/>
          </a:prstGeom>
        </p:spPr>
      </p:pic>
      <p:pic>
        <p:nvPicPr>
          <p:cNvPr id="22" name="Picture 21" descr="A hand holding a couple of people&#10;&#10;AI-generated content may be incorrect.">
            <a:extLst>
              <a:ext uri="{FF2B5EF4-FFF2-40B4-BE49-F238E27FC236}">
                <a16:creationId xmlns:a16="http://schemas.microsoft.com/office/drawing/2014/main" id="{B0F04D03-6024-C48D-B937-4F1921A0EAC5}"/>
              </a:ext>
            </a:extLst>
          </p:cNvPr>
          <p:cNvPicPr>
            <a:picLocks noChangeAspect="1"/>
          </p:cNvPicPr>
          <p:nvPr/>
        </p:nvPicPr>
        <p:blipFill>
          <a:blip r:embed="rId6"/>
          <a:stretch>
            <a:fillRect/>
          </a:stretch>
        </p:blipFill>
        <p:spPr>
          <a:xfrm>
            <a:off x="6082840" y="1714688"/>
            <a:ext cx="937318" cy="940619"/>
          </a:xfrm>
          <a:prstGeom prst="rect">
            <a:avLst/>
          </a:prstGeom>
        </p:spPr>
      </p:pic>
      <p:pic>
        <p:nvPicPr>
          <p:cNvPr id="24" name="Picture 23" descr="A yellow light bulb on a black background&#10;&#10;AI-generated content may be incorrect.">
            <a:extLst>
              <a:ext uri="{FF2B5EF4-FFF2-40B4-BE49-F238E27FC236}">
                <a16:creationId xmlns:a16="http://schemas.microsoft.com/office/drawing/2014/main" id="{F57A179E-F86D-E410-76CF-7D96ACEA2323}"/>
              </a:ext>
            </a:extLst>
          </p:cNvPr>
          <p:cNvPicPr>
            <a:picLocks noChangeAspect="1"/>
          </p:cNvPicPr>
          <p:nvPr/>
        </p:nvPicPr>
        <p:blipFill>
          <a:blip r:embed="rId7"/>
          <a:stretch>
            <a:fillRect/>
          </a:stretch>
        </p:blipFill>
        <p:spPr>
          <a:xfrm>
            <a:off x="8874214" y="1739359"/>
            <a:ext cx="864419" cy="864419"/>
          </a:xfrm>
          <a:prstGeom prst="rect">
            <a:avLst/>
          </a:prstGeom>
        </p:spPr>
      </p:pic>
      <p:pic>
        <p:nvPicPr>
          <p:cNvPr id="26" name="Picture 25" descr="An orange arrow with black background&#10;&#10;AI-generated content may be incorrect.">
            <a:extLst>
              <a:ext uri="{FF2B5EF4-FFF2-40B4-BE49-F238E27FC236}">
                <a16:creationId xmlns:a16="http://schemas.microsoft.com/office/drawing/2014/main" id="{87A30841-E834-D2DE-0DE6-568D58B20ADB}"/>
              </a:ext>
            </a:extLst>
          </p:cNvPr>
          <p:cNvPicPr>
            <a:picLocks noChangeAspect="1"/>
          </p:cNvPicPr>
          <p:nvPr/>
        </p:nvPicPr>
        <p:blipFill>
          <a:blip r:embed="rId8"/>
          <a:stretch>
            <a:fillRect/>
          </a:stretch>
        </p:blipFill>
        <p:spPr>
          <a:xfrm>
            <a:off x="3548505" y="1863692"/>
            <a:ext cx="575824" cy="577851"/>
          </a:xfrm>
          <a:prstGeom prst="rect">
            <a:avLst/>
          </a:prstGeom>
        </p:spPr>
      </p:pic>
      <p:pic>
        <p:nvPicPr>
          <p:cNvPr id="28" name="Picture 27" descr="A group of yellow and orange circles&#10;&#10;AI-generated content may be incorrect.">
            <a:extLst>
              <a:ext uri="{FF2B5EF4-FFF2-40B4-BE49-F238E27FC236}">
                <a16:creationId xmlns:a16="http://schemas.microsoft.com/office/drawing/2014/main" id="{396B5761-87CB-9D20-F16D-CA29A00F659B}"/>
              </a:ext>
            </a:extLst>
          </p:cNvPr>
          <p:cNvPicPr>
            <a:picLocks noChangeAspect="1"/>
          </p:cNvPicPr>
          <p:nvPr/>
        </p:nvPicPr>
        <p:blipFill>
          <a:blip r:embed="rId9">
            <a:duotone>
              <a:prstClr val="black"/>
              <a:schemeClr val="accent3">
                <a:tint val="45000"/>
                <a:satMod val="400000"/>
              </a:schemeClr>
            </a:duotone>
          </a:blip>
          <a:stretch>
            <a:fillRect/>
          </a:stretch>
        </p:blipFill>
        <p:spPr>
          <a:xfrm>
            <a:off x="3491056" y="4258791"/>
            <a:ext cx="758371" cy="758371"/>
          </a:xfrm>
          <a:prstGeom prst="rect">
            <a:avLst/>
          </a:prstGeom>
        </p:spPr>
      </p:pic>
      <p:pic>
        <p:nvPicPr>
          <p:cNvPr id="32" name="Graphic 31">
            <a:extLst>
              <a:ext uri="{FF2B5EF4-FFF2-40B4-BE49-F238E27FC236}">
                <a16:creationId xmlns:a16="http://schemas.microsoft.com/office/drawing/2014/main" id="{57715C1A-7861-17A4-FB0B-EC7EA5917DB8}"/>
              </a:ext>
            </a:extLst>
          </p:cNvPr>
          <p:cNvPicPr>
            <a:picLocks noChangeAspect="1"/>
          </p:cNvPicPr>
          <p:nvPr/>
        </p:nvPicPr>
        <p:blipFill>
          <a:blip r:embed="rId10">
            <a:duotone>
              <a:prstClr val="black"/>
              <a:schemeClr val="accent3">
                <a:tint val="45000"/>
                <a:satMod val="400000"/>
              </a:schemeClr>
            </a:duotone>
            <a:extLst>
              <a:ext uri="{96DAC541-7B7A-43D3-8B79-37D633B846F1}">
                <asvg:svgBlip xmlns:asvg="http://schemas.microsoft.com/office/drawing/2016/SVG/main" r:embed="rId11"/>
              </a:ext>
            </a:extLst>
          </a:blip>
          <a:stretch>
            <a:fillRect/>
          </a:stretch>
        </p:blipFill>
        <p:spPr>
          <a:xfrm>
            <a:off x="8993024" y="4426369"/>
            <a:ext cx="690336" cy="454637"/>
          </a:xfrm>
          <a:prstGeom prst="rect">
            <a:avLst/>
          </a:prstGeom>
        </p:spPr>
      </p:pic>
      <p:pic>
        <p:nvPicPr>
          <p:cNvPr id="36" name="Graphic 35">
            <a:extLst>
              <a:ext uri="{FF2B5EF4-FFF2-40B4-BE49-F238E27FC236}">
                <a16:creationId xmlns:a16="http://schemas.microsoft.com/office/drawing/2014/main" id="{4CEDE090-EFE5-8F40-6BFA-F25BCFF8C03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93859" y="1853827"/>
            <a:ext cx="547684" cy="549319"/>
          </a:xfrm>
          <a:prstGeom prst="rect">
            <a:avLst/>
          </a:prstGeom>
        </p:spPr>
      </p:pic>
    </p:spTree>
    <p:extLst>
      <p:ext uri="{BB962C8B-B14F-4D97-AF65-F5344CB8AC3E}">
        <p14:creationId xmlns:p14="http://schemas.microsoft.com/office/powerpoint/2010/main" val="426412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50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grpId="0" nodeType="withEffect">
                                  <p:stCondLst>
                                    <p:cond delay="50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9" grpId="0"/>
      <p:bldP spid="11" grpId="0"/>
      <p:bldP spid="12" grpId="0"/>
      <p:bldP spid="13" grpId="0"/>
      <p:bldP spid="14"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1690F33-ED39-2E86-7ED0-EE063287203B}"/>
              </a:ext>
            </a:extLst>
          </p:cNvPr>
          <p:cNvSpPr txBox="1"/>
          <p:nvPr/>
        </p:nvSpPr>
        <p:spPr>
          <a:xfrm>
            <a:off x="775874" y="81116"/>
            <a:ext cx="10401300" cy="707886"/>
          </a:xfrm>
          <a:prstGeom prst="rect">
            <a:avLst/>
          </a:prstGeom>
          <a:noFill/>
        </p:spPr>
        <p:txBody>
          <a:bodyPr wrap="square">
            <a:spAutoFit/>
          </a:bodyPr>
          <a:lstStyle/>
          <a:p>
            <a:r>
              <a:rPr lang="en-US" sz="4000">
                <a:latin typeface="BentonSans Regular" panose="02000803040000020004" pitchFamily="2" charset="0"/>
                <a:cs typeface="Arial" panose="020B0604020202020204" pitchFamily="34" charset="0"/>
              </a:rPr>
              <a:t>People Involved </a:t>
            </a:r>
            <a:r>
              <a:rPr lang="en-US" sz="2000">
                <a:latin typeface="BentonSans Regular" panose="02000803040000020004" pitchFamily="2" charset="0"/>
                <a:cs typeface="Arial" panose="020B0604020202020204" pitchFamily="34" charset="0"/>
              </a:rPr>
              <a:t>(stakeholder map)</a:t>
            </a:r>
          </a:p>
        </p:txBody>
      </p:sp>
      <p:cxnSp>
        <p:nvCxnSpPr>
          <p:cNvPr id="5" name="Straight Arrow Connector 4">
            <a:extLst>
              <a:ext uri="{FF2B5EF4-FFF2-40B4-BE49-F238E27FC236}">
                <a16:creationId xmlns:a16="http://schemas.microsoft.com/office/drawing/2014/main" id="{8FB27CB3-2B5A-9594-D0AD-977D35BF9F5D}"/>
              </a:ext>
            </a:extLst>
          </p:cNvPr>
          <p:cNvCxnSpPr>
            <a:cxnSpLocks/>
          </p:cNvCxnSpPr>
          <p:nvPr/>
        </p:nvCxnSpPr>
        <p:spPr>
          <a:xfrm>
            <a:off x="771181" y="879458"/>
            <a:ext cx="10557754" cy="0"/>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6" name="Right Bracket 35">
            <a:extLst>
              <a:ext uri="{FF2B5EF4-FFF2-40B4-BE49-F238E27FC236}">
                <a16:creationId xmlns:a16="http://schemas.microsoft.com/office/drawing/2014/main" id="{BC627B6C-7DAA-68A7-C3C6-CA59208472D2}"/>
              </a:ext>
            </a:extLst>
          </p:cNvPr>
          <p:cNvSpPr/>
          <p:nvPr/>
        </p:nvSpPr>
        <p:spPr>
          <a:xfrm rot="16200000">
            <a:off x="2331209" y="-452558"/>
            <a:ext cx="45719" cy="3459920"/>
          </a:xfrm>
          <a:prstGeom prst="rightBracket">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7" name="Right Bracket 36">
            <a:extLst>
              <a:ext uri="{FF2B5EF4-FFF2-40B4-BE49-F238E27FC236}">
                <a16:creationId xmlns:a16="http://schemas.microsoft.com/office/drawing/2014/main" id="{BB2E4E9E-4B7E-4AE6-B8E3-710E14EDE79B}"/>
              </a:ext>
            </a:extLst>
          </p:cNvPr>
          <p:cNvSpPr/>
          <p:nvPr/>
        </p:nvSpPr>
        <p:spPr>
          <a:xfrm rot="5400000">
            <a:off x="5176694" y="3827064"/>
            <a:ext cx="45719" cy="4100663"/>
          </a:xfrm>
          <a:prstGeom prst="rightBracket">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9" name="TextBox 38">
            <a:extLst>
              <a:ext uri="{FF2B5EF4-FFF2-40B4-BE49-F238E27FC236}">
                <a16:creationId xmlns:a16="http://schemas.microsoft.com/office/drawing/2014/main" id="{56D2EBB3-26A3-FEEF-2295-2A91933F48DE}"/>
              </a:ext>
            </a:extLst>
          </p:cNvPr>
          <p:cNvSpPr txBox="1"/>
          <p:nvPr/>
        </p:nvSpPr>
        <p:spPr>
          <a:xfrm>
            <a:off x="1033589" y="935435"/>
            <a:ext cx="2318198" cy="338554"/>
          </a:xfrm>
          <a:prstGeom prst="rect">
            <a:avLst/>
          </a:prstGeom>
          <a:noFill/>
        </p:spPr>
        <p:txBody>
          <a:bodyPr wrap="square" rtlCol="0">
            <a:spAutoFit/>
          </a:bodyPr>
          <a:lstStyle/>
          <a:p>
            <a:pPr algn="ctr"/>
            <a:r>
              <a:rPr lang="en-US" sz="1600"/>
              <a:t>Initial discovery</a:t>
            </a:r>
          </a:p>
        </p:txBody>
      </p:sp>
      <p:sp>
        <p:nvSpPr>
          <p:cNvPr id="40" name="TextBox 39">
            <a:extLst>
              <a:ext uri="{FF2B5EF4-FFF2-40B4-BE49-F238E27FC236}">
                <a16:creationId xmlns:a16="http://schemas.microsoft.com/office/drawing/2014/main" id="{750BC543-CB67-11DB-41FD-7A3A83EEBEF8}"/>
              </a:ext>
            </a:extLst>
          </p:cNvPr>
          <p:cNvSpPr txBox="1"/>
          <p:nvPr/>
        </p:nvSpPr>
        <p:spPr>
          <a:xfrm>
            <a:off x="4080236" y="5872668"/>
            <a:ext cx="2605646" cy="338554"/>
          </a:xfrm>
          <a:prstGeom prst="rect">
            <a:avLst/>
          </a:prstGeom>
          <a:noFill/>
        </p:spPr>
        <p:txBody>
          <a:bodyPr wrap="square" rtlCol="0">
            <a:spAutoFit/>
          </a:bodyPr>
          <a:lstStyle/>
          <a:p>
            <a:pPr algn="ctr"/>
            <a:r>
              <a:rPr lang="en-US" sz="1600"/>
              <a:t>Discovery </a:t>
            </a:r>
          </a:p>
        </p:txBody>
      </p:sp>
      <p:sp>
        <p:nvSpPr>
          <p:cNvPr id="41" name="Right Bracket 40">
            <a:extLst>
              <a:ext uri="{FF2B5EF4-FFF2-40B4-BE49-F238E27FC236}">
                <a16:creationId xmlns:a16="http://schemas.microsoft.com/office/drawing/2014/main" id="{7653FC76-CE11-242E-66E6-2A081E20E02E}"/>
              </a:ext>
            </a:extLst>
          </p:cNvPr>
          <p:cNvSpPr/>
          <p:nvPr/>
        </p:nvSpPr>
        <p:spPr>
          <a:xfrm rot="16200000">
            <a:off x="5637248" y="-46697"/>
            <a:ext cx="45719" cy="2646450"/>
          </a:xfrm>
          <a:prstGeom prst="rightBracket">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3" name="TextBox 42">
            <a:extLst>
              <a:ext uri="{FF2B5EF4-FFF2-40B4-BE49-F238E27FC236}">
                <a16:creationId xmlns:a16="http://schemas.microsoft.com/office/drawing/2014/main" id="{69AFB237-B9E8-1635-8359-57FE9348CA78}"/>
              </a:ext>
            </a:extLst>
          </p:cNvPr>
          <p:cNvSpPr txBox="1"/>
          <p:nvPr/>
        </p:nvSpPr>
        <p:spPr>
          <a:xfrm>
            <a:off x="4493509" y="958811"/>
            <a:ext cx="2318198" cy="338554"/>
          </a:xfrm>
          <a:prstGeom prst="rect">
            <a:avLst/>
          </a:prstGeom>
          <a:noFill/>
        </p:spPr>
        <p:txBody>
          <a:bodyPr wrap="square" rtlCol="0">
            <a:spAutoFit/>
          </a:bodyPr>
          <a:lstStyle/>
          <a:p>
            <a:pPr algn="ctr"/>
            <a:r>
              <a:rPr lang="en-US" sz="1600"/>
              <a:t>Defining</a:t>
            </a:r>
          </a:p>
        </p:txBody>
      </p:sp>
      <p:sp>
        <p:nvSpPr>
          <p:cNvPr id="44" name="TextBox 43">
            <a:extLst>
              <a:ext uri="{FF2B5EF4-FFF2-40B4-BE49-F238E27FC236}">
                <a16:creationId xmlns:a16="http://schemas.microsoft.com/office/drawing/2014/main" id="{3905E982-AD94-9257-FAC2-2B6C0F477975}"/>
              </a:ext>
            </a:extLst>
          </p:cNvPr>
          <p:cNvSpPr txBox="1"/>
          <p:nvPr/>
        </p:nvSpPr>
        <p:spPr>
          <a:xfrm>
            <a:off x="7904836" y="5892812"/>
            <a:ext cx="3257885" cy="338554"/>
          </a:xfrm>
          <a:prstGeom prst="rect">
            <a:avLst/>
          </a:prstGeom>
          <a:noFill/>
        </p:spPr>
        <p:txBody>
          <a:bodyPr wrap="square" rtlCol="0">
            <a:spAutoFit/>
          </a:bodyPr>
          <a:lstStyle/>
          <a:p>
            <a:pPr algn="ctr"/>
            <a:r>
              <a:rPr lang="en-US" sz="1600"/>
              <a:t>Developing</a:t>
            </a:r>
          </a:p>
        </p:txBody>
      </p:sp>
      <p:sp>
        <p:nvSpPr>
          <p:cNvPr id="45" name="Right Bracket 44">
            <a:extLst>
              <a:ext uri="{FF2B5EF4-FFF2-40B4-BE49-F238E27FC236}">
                <a16:creationId xmlns:a16="http://schemas.microsoft.com/office/drawing/2014/main" id="{0E09B89D-BB1F-1BC2-A8C8-68580516CBBB}"/>
              </a:ext>
            </a:extLst>
          </p:cNvPr>
          <p:cNvSpPr/>
          <p:nvPr/>
        </p:nvSpPr>
        <p:spPr>
          <a:xfrm rot="5400000">
            <a:off x="9295499" y="3873073"/>
            <a:ext cx="45719" cy="4016276"/>
          </a:xfrm>
          <a:prstGeom prst="rightBracket">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Right Bracket 46">
            <a:extLst>
              <a:ext uri="{FF2B5EF4-FFF2-40B4-BE49-F238E27FC236}">
                <a16:creationId xmlns:a16="http://schemas.microsoft.com/office/drawing/2014/main" id="{3B098EFF-7A66-3F1A-F7FD-A5022116CAF6}"/>
              </a:ext>
            </a:extLst>
          </p:cNvPr>
          <p:cNvSpPr/>
          <p:nvPr/>
        </p:nvSpPr>
        <p:spPr>
          <a:xfrm rot="16200000">
            <a:off x="9208528" y="-814502"/>
            <a:ext cx="45719" cy="4190223"/>
          </a:xfrm>
          <a:prstGeom prst="rightBracket">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TextBox 47">
            <a:extLst>
              <a:ext uri="{FF2B5EF4-FFF2-40B4-BE49-F238E27FC236}">
                <a16:creationId xmlns:a16="http://schemas.microsoft.com/office/drawing/2014/main" id="{7B33184C-93B7-4394-ADB0-F395578146E0}"/>
              </a:ext>
            </a:extLst>
          </p:cNvPr>
          <p:cNvSpPr txBox="1"/>
          <p:nvPr/>
        </p:nvSpPr>
        <p:spPr>
          <a:xfrm>
            <a:off x="7671560" y="924417"/>
            <a:ext cx="3257313" cy="338554"/>
          </a:xfrm>
          <a:prstGeom prst="rect">
            <a:avLst/>
          </a:prstGeom>
          <a:noFill/>
        </p:spPr>
        <p:txBody>
          <a:bodyPr wrap="square" rtlCol="0">
            <a:spAutoFit/>
          </a:bodyPr>
          <a:lstStyle/>
          <a:p>
            <a:pPr algn="ctr"/>
            <a:r>
              <a:rPr lang="en-US" sz="1600"/>
              <a:t>Implementation </a:t>
            </a:r>
          </a:p>
        </p:txBody>
      </p:sp>
      <p:sp>
        <p:nvSpPr>
          <p:cNvPr id="52" name="TextBox 51">
            <a:extLst>
              <a:ext uri="{FF2B5EF4-FFF2-40B4-BE49-F238E27FC236}">
                <a16:creationId xmlns:a16="http://schemas.microsoft.com/office/drawing/2014/main" id="{A5000365-13B6-E685-BBC4-F7741FED398D}"/>
              </a:ext>
            </a:extLst>
          </p:cNvPr>
          <p:cNvSpPr txBox="1"/>
          <p:nvPr/>
        </p:nvSpPr>
        <p:spPr>
          <a:xfrm>
            <a:off x="1856092" y="2920135"/>
            <a:ext cx="6201685" cy="338554"/>
          </a:xfrm>
          <a:prstGeom prst="rect">
            <a:avLst/>
          </a:prstGeom>
          <a:solidFill>
            <a:schemeClr val="accent2">
              <a:lumMod val="20000"/>
              <a:lumOff val="80000"/>
            </a:schemeClr>
          </a:solidFill>
          <a:ln>
            <a:noFill/>
          </a:ln>
        </p:spPr>
        <p:txBody>
          <a:bodyPr wrap="square" rtlCol="0">
            <a:spAutoFit/>
          </a:bodyPr>
          <a:lstStyle/>
          <a:p>
            <a:pPr algn="ctr"/>
            <a:r>
              <a:rPr lang="en-US" sz="1600"/>
              <a:t> Policy &amp; Research Teams</a:t>
            </a:r>
          </a:p>
        </p:txBody>
      </p:sp>
      <p:sp>
        <p:nvSpPr>
          <p:cNvPr id="58" name="TextBox 57">
            <a:extLst>
              <a:ext uri="{FF2B5EF4-FFF2-40B4-BE49-F238E27FC236}">
                <a16:creationId xmlns:a16="http://schemas.microsoft.com/office/drawing/2014/main" id="{C1392BE8-4D35-96CB-E6C1-D99D166C2FF7}"/>
              </a:ext>
            </a:extLst>
          </p:cNvPr>
          <p:cNvSpPr txBox="1"/>
          <p:nvPr/>
        </p:nvSpPr>
        <p:spPr>
          <a:xfrm>
            <a:off x="638415" y="4469162"/>
            <a:ext cx="3698467" cy="338554"/>
          </a:xfrm>
          <a:prstGeom prst="rect">
            <a:avLst/>
          </a:prstGeom>
          <a:solidFill>
            <a:schemeClr val="accent6">
              <a:lumMod val="40000"/>
              <a:lumOff val="60000"/>
            </a:schemeClr>
          </a:solidFill>
          <a:ln>
            <a:noFill/>
          </a:ln>
        </p:spPr>
        <p:txBody>
          <a:bodyPr wrap="square" rtlCol="0">
            <a:spAutoFit/>
          </a:bodyPr>
          <a:lstStyle/>
          <a:p>
            <a:pPr algn="ctr"/>
            <a:r>
              <a:rPr lang="en-US" sz="1600"/>
              <a:t>Business Development &amp; Finance</a:t>
            </a:r>
          </a:p>
        </p:txBody>
      </p:sp>
      <p:sp>
        <p:nvSpPr>
          <p:cNvPr id="59" name="TextBox 58">
            <a:extLst>
              <a:ext uri="{FF2B5EF4-FFF2-40B4-BE49-F238E27FC236}">
                <a16:creationId xmlns:a16="http://schemas.microsoft.com/office/drawing/2014/main" id="{53520767-328D-72F9-C8CF-762C40CEF0EF}"/>
              </a:ext>
            </a:extLst>
          </p:cNvPr>
          <p:cNvSpPr txBox="1"/>
          <p:nvPr/>
        </p:nvSpPr>
        <p:spPr>
          <a:xfrm>
            <a:off x="624113" y="1418370"/>
            <a:ext cx="10704821" cy="338554"/>
          </a:xfrm>
          <a:prstGeom prst="rect">
            <a:avLst/>
          </a:prstGeom>
          <a:solidFill>
            <a:schemeClr val="accent1">
              <a:lumMod val="40000"/>
              <a:lumOff val="60000"/>
            </a:schemeClr>
          </a:solidFill>
          <a:ln>
            <a:noFill/>
          </a:ln>
        </p:spPr>
        <p:txBody>
          <a:bodyPr wrap="square" rtlCol="0">
            <a:spAutoFit/>
          </a:bodyPr>
          <a:lstStyle/>
          <a:p>
            <a:pPr algn="ctr"/>
            <a:r>
              <a:rPr lang="en-US" sz="1600"/>
              <a:t>Service Design Team  </a:t>
            </a:r>
          </a:p>
        </p:txBody>
      </p:sp>
      <p:sp>
        <p:nvSpPr>
          <p:cNvPr id="61" name="Right Bracket 60">
            <a:extLst>
              <a:ext uri="{FF2B5EF4-FFF2-40B4-BE49-F238E27FC236}">
                <a16:creationId xmlns:a16="http://schemas.microsoft.com/office/drawing/2014/main" id="{40337A0E-5BD3-6928-70E1-9036EC9EED84}"/>
              </a:ext>
            </a:extLst>
          </p:cNvPr>
          <p:cNvSpPr/>
          <p:nvPr/>
        </p:nvSpPr>
        <p:spPr>
          <a:xfrm rot="5400000">
            <a:off x="1833637" y="4645008"/>
            <a:ext cx="45719" cy="2464777"/>
          </a:xfrm>
          <a:prstGeom prst="rightBracket">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TextBox 62">
            <a:extLst>
              <a:ext uri="{FF2B5EF4-FFF2-40B4-BE49-F238E27FC236}">
                <a16:creationId xmlns:a16="http://schemas.microsoft.com/office/drawing/2014/main" id="{27640193-A7C2-460A-D1F7-4A23EF29C731}"/>
              </a:ext>
            </a:extLst>
          </p:cNvPr>
          <p:cNvSpPr txBox="1"/>
          <p:nvPr/>
        </p:nvSpPr>
        <p:spPr>
          <a:xfrm>
            <a:off x="624112" y="5881212"/>
            <a:ext cx="1957238" cy="338554"/>
          </a:xfrm>
          <a:prstGeom prst="rect">
            <a:avLst/>
          </a:prstGeom>
          <a:noFill/>
        </p:spPr>
        <p:txBody>
          <a:bodyPr wrap="square" rtlCol="0">
            <a:spAutoFit/>
          </a:bodyPr>
          <a:lstStyle/>
          <a:p>
            <a:pPr algn="ctr"/>
            <a:r>
              <a:rPr lang="en-US" sz="1600"/>
              <a:t>Project set-up</a:t>
            </a:r>
          </a:p>
        </p:txBody>
      </p:sp>
      <p:sp>
        <p:nvSpPr>
          <p:cNvPr id="64" name="TextBox 63">
            <a:extLst>
              <a:ext uri="{FF2B5EF4-FFF2-40B4-BE49-F238E27FC236}">
                <a16:creationId xmlns:a16="http://schemas.microsoft.com/office/drawing/2014/main" id="{90C5B70B-E9D3-9AF4-F9F9-B57EDA926852}"/>
              </a:ext>
            </a:extLst>
          </p:cNvPr>
          <p:cNvSpPr txBox="1"/>
          <p:nvPr/>
        </p:nvSpPr>
        <p:spPr>
          <a:xfrm>
            <a:off x="621671" y="5439630"/>
            <a:ext cx="10704824" cy="338554"/>
          </a:xfrm>
          <a:prstGeom prst="rect">
            <a:avLst/>
          </a:prstGeom>
          <a:solidFill>
            <a:schemeClr val="accent6">
              <a:lumMod val="40000"/>
              <a:lumOff val="60000"/>
            </a:schemeClr>
          </a:solidFill>
          <a:ln>
            <a:noFill/>
          </a:ln>
        </p:spPr>
        <p:txBody>
          <a:bodyPr wrap="square" rtlCol="0">
            <a:spAutoFit/>
          </a:bodyPr>
          <a:lstStyle/>
          <a:p>
            <a:pPr algn="ctr"/>
            <a:r>
              <a:rPr lang="en-US" sz="1600"/>
              <a:t>Project Steering Group, Sponsors &amp; Project Management</a:t>
            </a:r>
          </a:p>
        </p:txBody>
      </p:sp>
      <p:sp>
        <p:nvSpPr>
          <p:cNvPr id="66" name="TextBox 65">
            <a:extLst>
              <a:ext uri="{FF2B5EF4-FFF2-40B4-BE49-F238E27FC236}">
                <a16:creationId xmlns:a16="http://schemas.microsoft.com/office/drawing/2014/main" id="{1689DAF8-5AFD-F421-20F6-6C323116904D}"/>
              </a:ext>
            </a:extLst>
          </p:cNvPr>
          <p:cNvSpPr txBox="1"/>
          <p:nvPr/>
        </p:nvSpPr>
        <p:spPr>
          <a:xfrm>
            <a:off x="3032845" y="2416333"/>
            <a:ext cx="9159155" cy="338554"/>
          </a:xfrm>
          <a:prstGeom prst="rect">
            <a:avLst/>
          </a:prstGeom>
          <a:solidFill>
            <a:schemeClr val="accent3">
              <a:lumMod val="60000"/>
              <a:lumOff val="40000"/>
            </a:schemeClr>
          </a:solidFill>
          <a:ln>
            <a:noFill/>
          </a:ln>
        </p:spPr>
        <p:txBody>
          <a:bodyPr wrap="square" rtlCol="0">
            <a:spAutoFit/>
          </a:bodyPr>
          <a:lstStyle/>
          <a:p>
            <a:pPr algn="ctr"/>
            <a:r>
              <a:rPr lang="en-US" sz="1600"/>
              <a:t> Youth Voice and Participation </a:t>
            </a:r>
          </a:p>
        </p:txBody>
      </p:sp>
      <p:sp>
        <p:nvSpPr>
          <p:cNvPr id="67" name="TextBox 66">
            <a:extLst>
              <a:ext uri="{FF2B5EF4-FFF2-40B4-BE49-F238E27FC236}">
                <a16:creationId xmlns:a16="http://schemas.microsoft.com/office/drawing/2014/main" id="{4DC6B3AD-7BB4-95A3-2F51-A8458B9EADFE}"/>
              </a:ext>
            </a:extLst>
          </p:cNvPr>
          <p:cNvSpPr txBox="1"/>
          <p:nvPr/>
        </p:nvSpPr>
        <p:spPr>
          <a:xfrm>
            <a:off x="1856092" y="3438694"/>
            <a:ext cx="10335908" cy="338554"/>
          </a:xfrm>
          <a:prstGeom prst="rect">
            <a:avLst/>
          </a:prstGeom>
          <a:solidFill>
            <a:schemeClr val="accent2">
              <a:lumMod val="40000"/>
              <a:lumOff val="60000"/>
            </a:schemeClr>
          </a:solidFill>
          <a:ln>
            <a:noFill/>
          </a:ln>
        </p:spPr>
        <p:txBody>
          <a:bodyPr wrap="square" rtlCol="0">
            <a:spAutoFit/>
          </a:bodyPr>
          <a:lstStyle/>
          <a:p>
            <a:pPr algn="ctr"/>
            <a:r>
              <a:rPr lang="en-US" sz="1600"/>
              <a:t> Service Teams and Area Managers </a:t>
            </a:r>
          </a:p>
        </p:txBody>
      </p:sp>
      <p:sp>
        <p:nvSpPr>
          <p:cNvPr id="68" name="TextBox 67">
            <a:extLst>
              <a:ext uri="{FF2B5EF4-FFF2-40B4-BE49-F238E27FC236}">
                <a16:creationId xmlns:a16="http://schemas.microsoft.com/office/drawing/2014/main" id="{7CCAF08E-C722-92F9-9BEF-AF61C09CB12B}"/>
              </a:ext>
            </a:extLst>
          </p:cNvPr>
          <p:cNvSpPr txBox="1"/>
          <p:nvPr/>
        </p:nvSpPr>
        <p:spPr>
          <a:xfrm>
            <a:off x="5919700" y="4959387"/>
            <a:ext cx="5406794" cy="338554"/>
          </a:xfrm>
          <a:prstGeom prst="rect">
            <a:avLst/>
          </a:prstGeom>
          <a:solidFill>
            <a:schemeClr val="accent2">
              <a:lumMod val="20000"/>
              <a:lumOff val="80000"/>
            </a:schemeClr>
          </a:solidFill>
          <a:ln>
            <a:noFill/>
          </a:ln>
        </p:spPr>
        <p:txBody>
          <a:bodyPr wrap="square" rtlCol="0">
            <a:spAutoFit/>
          </a:bodyPr>
          <a:lstStyle/>
          <a:p>
            <a:pPr algn="ctr"/>
            <a:r>
              <a:rPr lang="en-US" sz="1600"/>
              <a:t>Storytelling -  Communication and Video Creation </a:t>
            </a:r>
          </a:p>
        </p:txBody>
      </p:sp>
      <p:sp>
        <p:nvSpPr>
          <p:cNvPr id="69" name="TextBox 68">
            <a:extLst>
              <a:ext uri="{FF2B5EF4-FFF2-40B4-BE49-F238E27FC236}">
                <a16:creationId xmlns:a16="http://schemas.microsoft.com/office/drawing/2014/main" id="{DB0C9ADC-E69E-90D4-5B3B-193D6764F35E}"/>
              </a:ext>
            </a:extLst>
          </p:cNvPr>
          <p:cNvSpPr txBox="1"/>
          <p:nvPr/>
        </p:nvSpPr>
        <p:spPr>
          <a:xfrm>
            <a:off x="5919699" y="4456687"/>
            <a:ext cx="5406795" cy="338554"/>
          </a:xfrm>
          <a:prstGeom prst="rect">
            <a:avLst/>
          </a:prstGeom>
          <a:solidFill>
            <a:schemeClr val="accent2">
              <a:lumMod val="20000"/>
              <a:lumOff val="80000"/>
            </a:schemeClr>
          </a:solidFill>
          <a:ln>
            <a:noFill/>
          </a:ln>
        </p:spPr>
        <p:txBody>
          <a:bodyPr wrap="square" rtlCol="0">
            <a:spAutoFit/>
          </a:bodyPr>
          <a:lstStyle/>
          <a:p>
            <a:pPr algn="ctr"/>
            <a:r>
              <a:rPr lang="en-US" sz="1600"/>
              <a:t>Creative – Graphics and Interior</a:t>
            </a:r>
          </a:p>
        </p:txBody>
      </p:sp>
      <p:sp>
        <p:nvSpPr>
          <p:cNvPr id="72" name="TextBox 71">
            <a:extLst>
              <a:ext uri="{FF2B5EF4-FFF2-40B4-BE49-F238E27FC236}">
                <a16:creationId xmlns:a16="http://schemas.microsoft.com/office/drawing/2014/main" id="{79D4A832-5FED-0BF2-5792-1FD530DDC6BD}"/>
              </a:ext>
            </a:extLst>
          </p:cNvPr>
          <p:cNvSpPr txBox="1"/>
          <p:nvPr/>
        </p:nvSpPr>
        <p:spPr>
          <a:xfrm>
            <a:off x="-852019" y="698068"/>
            <a:ext cx="2318198" cy="338554"/>
          </a:xfrm>
          <a:prstGeom prst="rect">
            <a:avLst/>
          </a:prstGeom>
          <a:noFill/>
        </p:spPr>
        <p:txBody>
          <a:bodyPr wrap="square" rtlCol="0">
            <a:spAutoFit/>
          </a:bodyPr>
          <a:lstStyle/>
          <a:p>
            <a:pPr algn="ctr"/>
            <a:r>
              <a:rPr lang="en-US" sz="1600">
                <a:latin typeface="BentonSans Regular" panose="02000803040000020004" pitchFamily="2" charset="0"/>
              </a:rPr>
              <a:t> 2022</a:t>
            </a:r>
          </a:p>
        </p:txBody>
      </p:sp>
      <p:sp>
        <p:nvSpPr>
          <p:cNvPr id="74" name="TextBox 73">
            <a:extLst>
              <a:ext uri="{FF2B5EF4-FFF2-40B4-BE49-F238E27FC236}">
                <a16:creationId xmlns:a16="http://schemas.microsoft.com/office/drawing/2014/main" id="{37455751-B777-3A66-2FB1-B1F256549687}"/>
              </a:ext>
            </a:extLst>
          </p:cNvPr>
          <p:cNvSpPr txBox="1"/>
          <p:nvPr/>
        </p:nvSpPr>
        <p:spPr>
          <a:xfrm>
            <a:off x="10582181" y="696335"/>
            <a:ext cx="2318198" cy="338554"/>
          </a:xfrm>
          <a:prstGeom prst="rect">
            <a:avLst/>
          </a:prstGeom>
          <a:noFill/>
        </p:spPr>
        <p:txBody>
          <a:bodyPr wrap="square" rtlCol="0">
            <a:spAutoFit/>
          </a:bodyPr>
          <a:lstStyle/>
          <a:p>
            <a:pPr algn="ctr"/>
            <a:r>
              <a:rPr lang="en-US" sz="1600">
                <a:latin typeface="BentonSans Regular" panose="02000803040000020004" pitchFamily="2" charset="0"/>
              </a:rPr>
              <a:t>2024</a:t>
            </a:r>
          </a:p>
        </p:txBody>
      </p:sp>
      <p:sp>
        <p:nvSpPr>
          <p:cNvPr id="79" name="TextBox 78">
            <a:extLst>
              <a:ext uri="{FF2B5EF4-FFF2-40B4-BE49-F238E27FC236}">
                <a16:creationId xmlns:a16="http://schemas.microsoft.com/office/drawing/2014/main" id="{795A94F5-7190-BDF1-37D4-9AC7A0452BA0}"/>
              </a:ext>
            </a:extLst>
          </p:cNvPr>
          <p:cNvSpPr txBox="1"/>
          <p:nvPr/>
        </p:nvSpPr>
        <p:spPr>
          <a:xfrm>
            <a:off x="4145549" y="1931302"/>
            <a:ext cx="8046451" cy="338554"/>
          </a:xfrm>
          <a:prstGeom prst="rect">
            <a:avLst/>
          </a:prstGeom>
          <a:solidFill>
            <a:schemeClr val="accent3">
              <a:lumMod val="60000"/>
              <a:lumOff val="40000"/>
            </a:schemeClr>
          </a:solidFill>
          <a:ln>
            <a:noFill/>
          </a:ln>
        </p:spPr>
        <p:txBody>
          <a:bodyPr wrap="square" rtlCol="0">
            <a:spAutoFit/>
          </a:bodyPr>
          <a:lstStyle/>
          <a:p>
            <a:pPr algn="ctr"/>
            <a:r>
              <a:rPr lang="en-US" sz="1600"/>
              <a:t>Young Designer’s Group </a:t>
            </a:r>
          </a:p>
        </p:txBody>
      </p:sp>
      <p:sp>
        <p:nvSpPr>
          <p:cNvPr id="80" name="TextBox 79">
            <a:extLst>
              <a:ext uri="{FF2B5EF4-FFF2-40B4-BE49-F238E27FC236}">
                <a16:creationId xmlns:a16="http://schemas.microsoft.com/office/drawing/2014/main" id="{0C606DC6-9549-2790-35A9-DD27C707B314}"/>
              </a:ext>
            </a:extLst>
          </p:cNvPr>
          <p:cNvSpPr txBox="1"/>
          <p:nvPr/>
        </p:nvSpPr>
        <p:spPr>
          <a:xfrm>
            <a:off x="4145548" y="3954157"/>
            <a:ext cx="5493303" cy="338554"/>
          </a:xfrm>
          <a:prstGeom prst="rect">
            <a:avLst/>
          </a:prstGeom>
          <a:solidFill>
            <a:schemeClr val="accent5">
              <a:alpha val="25260"/>
            </a:schemeClr>
          </a:solidFill>
          <a:ln>
            <a:noFill/>
          </a:ln>
        </p:spPr>
        <p:txBody>
          <a:bodyPr wrap="square" rtlCol="0">
            <a:spAutoFit/>
          </a:bodyPr>
          <a:lstStyle/>
          <a:p>
            <a:pPr algn="ctr"/>
            <a:r>
              <a:rPr lang="en-US" sz="1600"/>
              <a:t> Local Council and other community partners</a:t>
            </a:r>
          </a:p>
        </p:txBody>
      </p:sp>
      <p:sp>
        <p:nvSpPr>
          <p:cNvPr id="2" name="TextBox 1">
            <a:extLst>
              <a:ext uri="{FF2B5EF4-FFF2-40B4-BE49-F238E27FC236}">
                <a16:creationId xmlns:a16="http://schemas.microsoft.com/office/drawing/2014/main" id="{01AE2A98-8A55-B174-C27F-C2D670AB2CD9}"/>
              </a:ext>
            </a:extLst>
          </p:cNvPr>
          <p:cNvSpPr txBox="1"/>
          <p:nvPr/>
        </p:nvSpPr>
        <p:spPr>
          <a:xfrm>
            <a:off x="8251371" y="2920135"/>
            <a:ext cx="3646714" cy="338554"/>
          </a:xfrm>
          <a:prstGeom prst="rect">
            <a:avLst/>
          </a:prstGeom>
          <a:solidFill>
            <a:schemeClr val="accent2">
              <a:lumMod val="20000"/>
              <a:lumOff val="80000"/>
            </a:schemeClr>
          </a:solidFill>
          <a:ln>
            <a:noFill/>
          </a:ln>
        </p:spPr>
        <p:txBody>
          <a:bodyPr wrap="square" rtlCol="0">
            <a:spAutoFit/>
          </a:bodyPr>
          <a:lstStyle/>
          <a:p>
            <a:pPr algn="ctr"/>
            <a:r>
              <a:rPr lang="en-US" sz="1600"/>
              <a:t>Buildings &amp; Procurement</a:t>
            </a:r>
          </a:p>
        </p:txBody>
      </p:sp>
    </p:spTree>
    <p:extLst>
      <p:ext uri="{BB962C8B-B14F-4D97-AF65-F5344CB8AC3E}">
        <p14:creationId xmlns:p14="http://schemas.microsoft.com/office/powerpoint/2010/main" val="603937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757BC-07CA-8245-0A7A-0A12937AD9B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D485745-AC15-AB88-16C6-25C183EA91B8}"/>
              </a:ext>
            </a:extLst>
          </p:cNvPr>
          <p:cNvSpPr txBox="1"/>
          <p:nvPr/>
        </p:nvSpPr>
        <p:spPr>
          <a:xfrm>
            <a:off x="599134" y="459563"/>
            <a:ext cx="10401300" cy="707886"/>
          </a:xfrm>
          <a:prstGeom prst="rect">
            <a:avLst/>
          </a:prstGeom>
          <a:noFill/>
        </p:spPr>
        <p:txBody>
          <a:bodyPr wrap="square" lIns="91440" tIns="45720" rIns="91440" bIns="45720" anchor="t">
            <a:spAutoFit/>
          </a:bodyPr>
          <a:lstStyle/>
          <a:p>
            <a:r>
              <a:rPr lang="en-US" sz="4000">
                <a:latin typeface="BentonSans Regular"/>
                <a:cs typeface="Arial"/>
              </a:rPr>
              <a:t>Challenges</a:t>
            </a:r>
            <a:endParaRPr lang="en-US" sz="4000">
              <a:latin typeface="BentonSans Regular" panose="02000803040000020004" pitchFamily="2" charset="0"/>
              <a:cs typeface="Arial" panose="020B0604020202020204" pitchFamily="34" charset="0"/>
            </a:endParaRPr>
          </a:p>
        </p:txBody>
      </p:sp>
      <p:sp>
        <p:nvSpPr>
          <p:cNvPr id="4" name="TextBox 3">
            <a:extLst>
              <a:ext uri="{FF2B5EF4-FFF2-40B4-BE49-F238E27FC236}">
                <a16:creationId xmlns:a16="http://schemas.microsoft.com/office/drawing/2014/main" id="{2F95B3C5-8F43-3ADF-CBF2-AC11C4CC5499}"/>
              </a:ext>
            </a:extLst>
          </p:cNvPr>
          <p:cNvSpPr txBox="1"/>
          <p:nvPr/>
        </p:nvSpPr>
        <p:spPr>
          <a:xfrm>
            <a:off x="599134" y="1366232"/>
            <a:ext cx="10302990" cy="4154984"/>
          </a:xfrm>
          <a:prstGeom prst="rect">
            <a:avLst/>
          </a:prstGeom>
          <a:noFill/>
        </p:spPr>
        <p:txBody>
          <a:bodyPr wrap="square">
            <a:spAutoFit/>
          </a:bodyPr>
          <a:lstStyle/>
          <a:p>
            <a:pPr marL="342900" indent="-342900">
              <a:buFont typeface="Arial" panose="020B0604020202020204" pitchFamily="34" charset="0"/>
              <a:buChar char="•"/>
            </a:pPr>
            <a:r>
              <a:rPr lang="en-GB" sz="2400" b="1">
                <a:effectLst/>
                <a:latin typeface="Arial" panose="020B0604020202020204" pitchFamily="34" charset="0"/>
                <a:ea typeface="Aptos" panose="020B0004020202020204" pitchFamily="34" charset="0"/>
                <a:cs typeface="Arial" panose="020B0604020202020204" pitchFamily="34" charset="0"/>
              </a:rPr>
              <a:t>Design awareness: </a:t>
            </a:r>
            <a:r>
              <a:rPr lang="en-GB" sz="2400">
                <a:effectLst/>
                <a:latin typeface="Arial" panose="020B0604020202020204" pitchFamily="34" charset="0"/>
                <a:ea typeface="Aptos" panose="020B0004020202020204" pitchFamily="34" charset="0"/>
                <a:cs typeface="Arial" panose="020B0604020202020204" pitchFamily="34" charset="0"/>
              </a:rPr>
              <a:t>Many colleagues were confused about the role and methods of Service Design </a:t>
            </a:r>
            <a:br>
              <a:rPr lang="en-GB" sz="2400">
                <a:effectLst/>
                <a:latin typeface="Arial" panose="020B0604020202020204" pitchFamily="34" charset="0"/>
                <a:ea typeface="Aptos" panose="020B0004020202020204" pitchFamily="34" charset="0"/>
                <a:cs typeface="Arial" panose="020B0604020202020204" pitchFamily="34" charset="0"/>
              </a:rPr>
            </a:br>
            <a:endParaRPr lang="en-GB" sz="2400">
              <a:effectLst/>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en-GB" sz="2400" b="1">
                <a:latin typeface="Arial" panose="020B0604020202020204" pitchFamily="34" charset="0"/>
                <a:ea typeface="Aptos" panose="020B0004020202020204" pitchFamily="34" charset="0"/>
                <a:cs typeface="Arial" panose="020B0604020202020204" pitchFamily="34" charset="0"/>
              </a:rPr>
              <a:t>Time: </a:t>
            </a:r>
            <a:r>
              <a:rPr lang="en-GB" sz="2400">
                <a:latin typeface="Arial" panose="020B0604020202020204" pitchFamily="34" charset="0"/>
                <a:ea typeface="Aptos" panose="020B0004020202020204" pitchFamily="34" charset="0"/>
                <a:cs typeface="Arial" panose="020B0604020202020204" pitchFamily="34" charset="0"/>
              </a:rPr>
              <a:t>Having long enough to build trust and relationships internally and externally </a:t>
            </a:r>
            <a:br>
              <a:rPr lang="en-GB" sz="2400">
                <a:latin typeface="Arial" panose="020B0604020202020204" pitchFamily="34" charset="0"/>
                <a:ea typeface="Aptos" panose="020B0004020202020204" pitchFamily="34" charset="0"/>
                <a:cs typeface="Arial" panose="020B0604020202020204" pitchFamily="34" charset="0"/>
              </a:rPr>
            </a:br>
            <a:endParaRPr lang="en-GB" sz="2400">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en-GB" sz="2400" b="1">
                <a:latin typeface="Arial" panose="020B0604020202020204" pitchFamily="34" charset="0"/>
                <a:ea typeface="Aptos" panose="020B0004020202020204" pitchFamily="34" charset="0"/>
                <a:cs typeface="Arial" panose="020B0604020202020204" pitchFamily="34" charset="0"/>
              </a:rPr>
              <a:t>Competing priorities</a:t>
            </a:r>
            <a:r>
              <a:rPr lang="en-GB" sz="2400">
                <a:latin typeface="Arial" panose="020B0604020202020204" pitchFamily="34" charset="0"/>
                <a:ea typeface="Aptos" panose="020B0004020202020204" pitchFamily="34" charset="0"/>
                <a:cs typeface="Arial" panose="020B0604020202020204" pitchFamily="34" charset="0"/>
              </a:rPr>
              <a:t>: Multi-faceted project with many needs</a:t>
            </a:r>
          </a:p>
          <a:p>
            <a:endParaRPr lang="en-GB" sz="2400">
              <a:latin typeface="Arial" panose="020B0604020202020204" pitchFamily="34" charset="0"/>
              <a:ea typeface="Aptos" panose="020B0004020202020204" pitchFamily="34" charset="0"/>
              <a:cs typeface="Arial" panose="020B0604020202020204" pitchFamily="34" charset="0"/>
            </a:endParaRPr>
          </a:p>
          <a:p>
            <a:pPr marL="342900" indent="-342900">
              <a:buFont typeface="Arial" panose="020B0604020202020204" pitchFamily="34" charset="0"/>
              <a:buChar char="•"/>
            </a:pPr>
            <a:r>
              <a:rPr lang="en-GB" sz="2400" b="1">
                <a:effectLst/>
                <a:latin typeface="Arial" panose="020B0604020202020204" pitchFamily="34" charset="0"/>
                <a:ea typeface="Aptos" panose="020B0004020202020204" pitchFamily="34" charset="0"/>
                <a:cs typeface="Arial" panose="020B0604020202020204" pitchFamily="34" charset="0"/>
              </a:rPr>
              <a:t>Power: </a:t>
            </a:r>
            <a:r>
              <a:rPr lang="en-GB" sz="2400">
                <a:latin typeface="Arial" panose="020B0604020202020204" pitchFamily="34" charset="0"/>
                <a:ea typeface="Aptos" panose="020B0004020202020204" pitchFamily="34" charset="0"/>
                <a:cs typeface="Arial" panose="020B0604020202020204" pitchFamily="34" charset="0"/>
              </a:rPr>
              <a:t>Knowing what power we had and what we could share with our young people and colleague co-design groups </a:t>
            </a:r>
            <a:br>
              <a:rPr lang="en-GB" sz="2400">
                <a:effectLst/>
                <a:latin typeface="Arial" panose="020B0604020202020204" pitchFamily="34" charset="0"/>
                <a:ea typeface="Aptos" panose="020B0004020202020204" pitchFamily="34" charset="0"/>
                <a:cs typeface="Arial" panose="020B0604020202020204" pitchFamily="34" charset="0"/>
              </a:rPr>
            </a:br>
            <a:r>
              <a:rPr lang="en-GB" sz="2400">
                <a:effectLst/>
                <a:latin typeface="Arial" panose="020B0604020202020204" pitchFamily="34" charset="0"/>
                <a:ea typeface="Aptos" panose="020B0004020202020204" pitchFamily="34" charset="0"/>
                <a:cs typeface="Arial" panose="020B0604020202020204" pitchFamily="34" charset="0"/>
              </a:rPr>
              <a:t> </a:t>
            </a:r>
          </a:p>
        </p:txBody>
      </p:sp>
    </p:spTree>
    <p:extLst>
      <p:ext uri="{BB962C8B-B14F-4D97-AF65-F5344CB8AC3E}">
        <p14:creationId xmlns:p14="http://schemas.microsoft.com/office/powerpoint/2010/main" val="197730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9" presetClass="emph" presetSubtype="0" fill="hold" nodeType="clickEffect">
                                  <p:stCondLst>
                                    <p:cond delay="0"/>
                                  </p:stCondLst>
                                  <p:childTnLst>
                                    <p:animClr clrSpc="rgb" dir="cw">
                                      <p:cBhvr override="childStyle">
                                        <p:cTn id="22" dur="500" fill="hold"/>
                                        <p:tgtEl>
                                          <p:spTgt spid="4">
                                            <p:txEl>
                                              <p:pRg st="0" end="0"/>
                                            </p:txEl>
                                          </p:spTgt>
                                        </p:tgtEl>
                                        <p:attrNameLst>
                                          <p:attrName>style.color</p:attrName>
                                        </p:attrNameLst>
                                      </p:cBhvr>
                                      <p:to>
                                        <a:schemeClr val="accent2"/>
                                      </p:to>
                                    </p:animClr>
                                    <p:animClr clrSpc="rgb" dir="cw">
                                      <p:cBhvr>
                                        <p:cTn id="23" dur="500" fill="hold"/>
                                        <p:tgtEl>
                                          <p:spTgt spid="4">
                                            <p:txEl>
                                              <p:pRg st="0" end="0"/>
                                            </p:txEl>
                                          </p:spTgt>
                                        </p:tgtEl>
                                        <p:attrNameLst>
                                          <p:attrName>fillcolor</p:attrName>
                                        </p:attrNameLst>
                                      </p:cBhvr>
                                      <p:to>
                                        <a:schemeClr val="accent2"/>
                                      </p:to>
                                    </p:animClr>
                                    <p:set>
                                      <p:cBhvr>
                                        <p:cTn id="24" dur="500" fill="hold"/>
                                        <p:tgtEl>
                                          <p:spTgt spid="4">
                                            <p:txEl>
                                              <p:pRg st="0" end="0"/>
                                            </p:txEl>
                                          </p:spTgt>
                                        </p:tgtEl>
                                        <p:attrNameLst>
                                          <p:attrName>fill.type</p:attrName>
                                        </p:attrNameLst>
                                      </p:cBhvr>
                                      <p:to>
                                        <p:strVal val="solid"/>
                                      </p:to>
                                    </p:set>
                                    <p:set>
                                      <p:cBhvr>
                                        <p:cTn id="25" dur="500" fill="hold"/>
                                        <p:tgtEl>
                                          <p:spTgt spid="4">
                                            <p:txEl>
                                              <p:pRg st="0" end="0"/>
                                            </p:txEl>
                                          </p:spTgt>
                                        </p:tgtEl>
                                        <p:attrNameLst>
                                          <p:attrName>fill.on</p:attrName>
                                        </p:attrNameLst>
                                      </p:cBhvr>
                                      <p:to>
                                        <p:strVal val="true"/>
                                      </p:to>
                                    </p:set>
                                  </p:childTnLst>
                                </p:cTn>
                              </p:par>
                            </p:childTnLst>
                          </p:cTn>
                        </p:par>
                      </p:childTnLst>
                    </p:cTn>
                  </p:par>
                  <p:par>
                    <p:cTn id="26" fill="hold">
                      <p:stCondLst>
                        <p:cond delay="indefinite"/>
                      </p:stCondLst>
                      <p:childTnLst>
                        <p:par>
                          <p:cTn id="27" fill="hold">
                            <p:stCondLst>
                              <p:cond delay="0"/>
                            </p:stCondLst>
                            <p:childTnLst>
                              <p:par>
                                <p:cTn id="28" presetID="19" presetClass="emph" presetSubtype="0" fill="hold" nodeType="clickEffect">
                                  <p:stCondLst>
                                    <p:cond delay="0"/>
                                  </p:stCondLst>
                                  <p:childTnLst>
                                    <p:animClr clrSpc="rgb" dir="cw">
                                      <p:cBhvr override="childStyle">
                                        <p:cTn id="29" dur="500" fill="hold"/>
                                        <p:tgtEl>
                                          <p:spTgt spid="4">
                                            <p:txEl>
                                              <p:pRg st="4" end="4"/>
                                            </p:txEl>
                                          </p:spTgt>
                                        </p:tgtEl>
                                        <p:attrNameLst>
                                          <p:attrName>style.color</p:attrName>
                                        </p:attrNameLst>
                                      </p:cBhvr>
                                      <p:to>
                                        <a:schemeClr val="accent2"/>
                                      </p:to>
                                    </p:animClr>
                                    <p:animClr clrSpc="rgb" dir="cw">
                                      <p:cBhvr>
                                        <p:cTn id="30" dur="500" fill="hold"/>
                                        <p:tgtEl>
                                          <p:spTgt spid="4">
                                            <p:txEl>
                                              <p:pRg st="4" end="4"/>
                                            </p:txEl>
                                          </p:spTgt>
                                        </p:tgtEl>
                                        <p:attrNameLst>
                                          <p:attrName>fillcolor</p:attrName>
                                        </p:attrNameLst>
                                      </p:cBhvr>
                                      <p:to>
                                        <a:schemeClr val="accent2"/>
                                      </p:to>
                                    </p:animClr>
                                    <p:set>
                                      <p:cBhvr>
                                        <p:cTn id="31" dur="500" fill="hold"/>
                                        <p:tgtEl>
                                          <p:spTgt spid="4">
                                            <p:txEl>
                                              <p:pRg st="4" end="4"/>
                                            </p:txEl>
                                          </p:spTgt>
                                        </p:tgtEl>
                                        <p:attrNameLst>
                                          <p:attrName>fill.type</p:attrName>
                                        </p:attrNameLst>
                                      </p:cBhvr>
                                      <p:to>
                                        <p:strVal val="solid"/>
                                      </p:to>
                                    </p:set>
                                    <p:set>
                                      <p:cBhvr>
                                        <p:cTn id="32" dur="500" fill="hold"/>
                                        <p:tgtEl>
                                          <p:spTgt spid="4">
                                            <p:txEl>
                                              <p:pRg st="4" end="4"/>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8D1BF-D915-5491-91FD-0CD52235ED0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AF8DEAE-A17F-2640-6AB7-8E3919AAFE44}"/>
              </a:ext>
            </a:extLst>
          </p:cNvPr>
          <p:cNvSpPr txBox="1"/>
          <p:nvPr/>
        </p:nvSpPr>
        <p:spPr>
          <a:xfrm>
            <a:off x="393700" y="213194"/>
            <a:ext cx="10401300" cy="646331"/>
          </a:xfrm>
          <a:prstGeom prst="rect">
            <a:avLst/>
          </a:prstGeom>
          <a:noFill/>
        </p:spPr>
        <p:txBody>
          <a:bodyPr wrap="square">
            <a:spAutoFit/>
          </a:bodyPr>
          <a:lstStyle/>
          <a:p>
            <a:r>
              <a:rPr lang="en-US" sz="3600">
                <a:latin typeface="BentonSans Regular" panose="02000503040000020004" pitchFamily="2" charset="0"/>
                <a:cs typeface="Arial" panose="020B0604020202020204" pitchFamily="34" charset="0"/>
              </a:rPr>
              <a:t>Forging strong relationships: Delivery teams </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D259E93A-A85C-807D-76E7-7D3416D1DD7C}"/>
                  </a:ext>
                </a:extLst>
              </p14:cNvPr>
              <p14:cNvContentPartPr/>
              <p14:nvPr/>
            </p14:nvContentPartPr>
            <p14:xfrm>
              <a:off x="1147585" y="2956819"/>
              <a:ext cx="427288" cy="487136"/>
            </p14:xfrm>
          </p:contentPart>
        </mc:Choice>
        <mc:Fallback xmlns="">
          <p:pic>
            <p:nvPicPr>
              <p:cNvPr id="3" name="Ink 2">
                <a:extLst>
                  <a:ext uri="{FF2B5EF4-FFF2-40B4-BE49-F238E27FC236}">
                    <a16:creationId xmlns:a16="http://schemas.microsoft.com/office/drawing/2014/main" id="{D259E93A-A85C-807D-76E7-7D3416D1DD7C}"/>
                  </a:ext>
                </a:extLst>
              </p:cNvPr>
              <p:cNvPicPr/>
              <p:nvPr/>
            </p:nvPicPr>
            <p:blipFill>
              <a:blip r:embed="rId4"/>
              <a:stretch>
                <a:fillRect/>
              </a:stretch>
            </p:blipFill>
            <p:spPr>
              <a:xfrm>
                <a:off x="1141465" y="2950703"/>
                <a:ext cx="439527" cy="499368"/>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Ink 9">
                <a:extLst>
                  <a:ext uri="{FF2B5EF4-FFF2-40B4-BE49-F238E27FC236}">
                    <a16:creationId xmlns:a16="http://schemas.microsoft.com/office/drawing/2014/main" id="{59F08F88-B36F-C13F-E135-1A8CE05CA73C}"/>
                  </a:ext>
                </a:extLst>
              </p14:cNvPr>
              <p14:cNvContentPartPr/>
              <p14:nvPr/>
            </p14:nvContentPartPr>
            <p14:xfrm rot="21411495">
              <a:off x="2274084" y="2757083"/>
              <a:ext cx="831575" cy="761115"/>
            </p14:xfrm>
          </p:contentPart>
        </mc:Choice>
        <mc:Fallback xmlns="">
          <p:pic>
            <p:nvPicPr>
              <p:cNvPr id="10" name="Ink 9">
                <a:extLst>
                  <a:ext uri="{FF2B5EF4-FFF2-40B4-BE49-F238E27FC236}">
                    <a16:creationId xmlns:a16="http://schemas.microsoft.com/office/drawing/2014/main" id="{59F08F88-B36F-C13F-E135-1A8CE05CA73C}"/>
                  </a:ext>
                </a:extLst>
              </p:cNvPr>
              <p:cNvPicPr/>
              <p:nvPr/>
            </p:nvPicPr>
            <p:blipFill>
              <a:blip r:embed="rId6"/>
              <a:stretch>
                <a:fillRect/>
              </a:stretch>
            </p:blipFill>
            <p:spPr>
              <a:xfrm rot="21411495">
                <a:off x="2267964" y="2750965"/>
                <a:ext cx="843815" cy="77335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78251DD1-EC10-ACD0-D7D0-B545A8A9907F}"/>
                  </a:ext>
                </a:extLst>
              </p14:cNvPr>
              <p14:cNvContentPartPr/>
              <p14:nvPr/>
            </p14:nvContentPartPr>
            <p14:xfrm>
              <a:off x="3860800" y="3366203"/>
              <a:ext cx="115067" cy="1488467"/>
            </p14:xfrm>
          </p:contentPart>
        </mc:Choice>
        <mc:Fallback xmlns="">
          <p:pic>
            <p:nvPicPr>
              <p:cNvPr id="11" name="Ink 10">
                <a:extLst>
                  <a:ext uri="{FF2B5EF4-FFF2-40B4-BE49-F238E27FC236}">
                    <a16:creationId xmlns:a16="http://schemas.microsoft.com/office/drawing/2014/main" id="{78251DD1-EC10-ACD0-D7D0-B545A8A9907F}"/>
                  </a:ext>
                </a:extLst>
              </p:cNvPr>
              <p:cNvPicPr/>
              <p:nvPr/>
            </p:nvPicPr>
            <p:blipFill>
              <a:blip r:embed="rId8"/>
              <a:stretch>
                <a:fillRect/>
              </a:stretch>
            </p:blipFill>
            <p:spPr>
              <a:xfrm>
                <a:off x="3854668" y="3360085"/>
                <a:ext cx="127331" cy="1500703"/>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C9891353-F1B0-24FA-1F28-7DE9E7BA32C5}"/>
                  </a:ext>
                </a:extLst>
              </p14:cNvPr>
              <p14:cNvContentPartPr/>
              <p14:nvPr/>
            </p14:nvContentPartPr>
            <p14:xfrm>
              <a:off x="4497062" y="4725645"/>
              <a:ext cx="376040" cy="344927"/>
            </p14:xfrm>
          </p:contentPart>
        </mc:Choice>
        <mc:Fallback xmlns="">
          <p:pic>
            <p:nvPicPr>
              <p:cNvPr id="12" name="Ink 11">
                <a:extLst>
                  <a:ext uri="{FF2B5EF4-FFF2-40B4-BE49-F238E27FC236}">
                    <a16:creationId xmlns:a16="http://schemas.microsoft.com/office/drawing/2014/main" id="{C9891353-F1B0-24FA-1F28-7DE9E7BA32C5}"/>
                  </a:ext>
                </a:extLst>
              </p:cNvPr>
              <p:cNvPicPr/>
              <p:nvPr/>
            </p:nvPicPr>
            <p:blipFill>
              <a:blip r:embed="rId10"/>
              <a:stretch>
                <a:fillRect/>
              </a:stretch>
            </p:blipFill>
            <p:spPr>
              <a:xfrm>
                <a:off x="4490945" y="4719531"/>
                <a:ext cx="388275" cy="357156"/>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3554E2CA-38B4-1562-F327-A8DEFC033B38}"/>
                  </a:ext>
                </a:extLst>
              </p14:cNvPr>
              <p14:cNvContentPartPr/>
              <p14:nvPr/>
            </p14:nvContentPartPr>
            <p14:xfrm>
              <a:off x="7738705" y="2448891"/>
              <a:ext cx="781127" cy="824129"/>
            </p14:xfrm>
          </p:contentPart>
        </mc:Choice>
        <mc:Fallback xmlns="">
          <p:pic>
            <p:nvPicPr>
              <p:cNvPr id="14" name="Ink 13">
                <a:extLst>
                  <a:ext uri="{FF2B5EF4-FFF2-40B4-BE49-F238E27FC236}">
                    <a16:creationId xmlns:a16="http://schemas.microsoft.com/office/drawing/2014/main" id="{3554E2CA-38B4-1562-F327-A8DEFC033B38}"/>
                  </a:ext>
                </a:extLst>
              </p:cNvPr>
              <p:cNvPicPr/>
              <p:nvPr/>
            </p:nvPicPr>
            <p:blipFill>
              <a:blip r:embed="rId12"/>
              <a:stretch>
                <a:fillRect/>
              </a:stretch>
            </p:blipFill>
            <p:spPr>
              <a:xfrm>
                <a:off x="7732586" y="2442773"/>
                <a:ext cx="793366" cy="836365"/>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5" name="Ink 14">
                <a:extLst>
                  <a:ext uri="{FF2B5EF4-FFF2-40B4-BE49-F238E27FC236}">
                    <a16:creationId xmlns:a16="http://schemas.microsoft.com/office/drawing/2014/main" id="{ABD7ED6D-B749-63CD-9819-1D3E627881D3}"/>
                  </a:ext>
                </a:extLst>
              </p14:cNvPr>
              <p14:cNvContentPartPr/>
              <p14:nvPr/>
            </p14:nvContentPartPr>
            <p14:xfrm rot="21084102">
              <a:off x="10125032" y="2559174"/>
              <a:ext cx="563748" cy="1464828"/>
            </p14:xfrm>
          </p:contentPart>
        </mc:Choice>
        <mc:Fallback xmlns="">
          <p:pic>
            <p:nvPicPr>
              <p:cNvPr id="15" name="Ink 14">
                <a:extLst>
                  <a:ext uri="{FF2B5EF4-FFF2-40B4-BE49-F238E27FC236}">
                    <a16:creationId xmlns:a16="http://schemas.microsoft.com/office/drawing/2014/main" id="{ABD7ED6D-B749-63CD-9819-1D3E627881D3}"/>
                  </a:ext>
                </a:extLst>
              </p:cNvPr>
              <p:cNvPicPr/>
              <p:nvPr/>
            </p:nvPicPr>
            <p:blipFill>
              <a:blip r:embed="rId14"/>
              <a:stretch>
                <a:fillRect/>
              </a:stretch>
            </p:blipFill>
            <p:spPr>
              <a:xfrm rot="21084102">
                <a:off x="10118912" y="2553054"/>
                <a:ext cx="575988" cy="1477068"/>
              </a:xfrm>
              <a:prstGeom prst="rect">
                <a:avLst/>
              </a:prstGeom>
            </p:spPr>
          </p:pic>
        </mc:Fallback>
      </mc:AlternateContent>
      <p:sp>
        <p:nvSpPr>
          <p:cNvPr id="16" name="Oval 15">
            <a:extLst>
              <a:ext uri="{FF2B5EF4-FFF2-40B4-BE49-F238E27FC236}">
                <a16:creationId xmlns:a16="http://schemas.microsoft.com/office/drawing/2014/main" id="{66BDF56A-F484-C19C-97C1-1D4E92FBBFD3}"/>
              </a:ext>
            </a:extLst>
          </p:cNvPr>
          <p:cNvSpPr/>
          <p:nvPr/>
        </p:nvSpPr>
        <p:spPr>
          <a:xfrm>
            <a:off x="1053791" y="3385483"/>
            <a:ext cx="1625600" cy="1625600"/>
          </a:xfrm>
          <a:prstGeom prst="ellipse">
            <a:avLst/>
          </a:prstGeom>
          <a:solidFill>
            <a:schemeClr val="accent1">
              <a:lumMod val="60000"/>
              <a:lumOff val="40000"/>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17" name="Oval 16">
            <a:extLst>
              <a:ext uri="{FF2B5EF4-FFF2-40B4-BE49-F238E27FC236}">
                <a16:creationId xmlns:a16="http://schemas.microsoft.com/office/drawing/2014/main" id="{29BFA088-47F1-440B-73C4-FCE37280D96C}"/>
              </a:ext>
            </a:extLst>
          </p:cNvPr>
          <p:cNvSpPr/>
          <p:nvPr/>
        </p:nvSpPr>
        <p:spPr>
          <a:xfrm>
            <a:off x="3048000" y="1740603"/>
            <a:ext cx="1625600" cy="1625600"/>
          </a:xfrm>
          <a:prstGeom prst="ellipse">
            <a:avLst/>
          </a:prstGeom>
          <a:solidFill>
            <a:schemeClr val="accent1">
              <a:lumMod val="60000"/>
              <a:lumOff val="40000"/>
              <a:alpha val="6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18" name="Oval 17">
            <a:extLst>
              <a:ext uri="{FF2B5EF4-FFF2-40B4-BE49-F238E27FC236}">
                <a16:creationId xmlns:a16="http://schemas.microsoft.com/office/drawing/2014/main" id="{D8CA3308-AB10-CE6E-1851-F025FC9A9E52}"/>
              </a:ext>
            </a:extLst>
          </p:cNvPr>
          <p:cNvSpPr/>
          <p:nvPr/>
        </p:nvSpPr>
        <p:spPr>
          <a:xfrm>
            <a:off x="4835189" y="2114043"/>
            <a:ext cx="1625600" cy="1625600"/>
          </a:xfrm>
          <a:prstGeom prst="ellipse">
            <a:avLst/>
          </a:prstGeom>
          <a:solidFill>
            <a:schemeClr val="accent2">
              <a:lumMod val="40000"/>
              <a:lumOff val="60000"/>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5901E058-3F37-8041-F992-9C82BE74E806}"/>
              </a:ext>
            </a:extLst>
          </p:cNvPr>
          <p:cNvSpPr/>
          <p:nvPr/>
        </p:nvSpPr>
        <p:spPr>
          <a:xfrm>
            <a:off x="4868607" y="3720212"/>
            <a:ext cx="1625600" cy="1625600"/>
          </a:xfrm>
          <a:prstGeom prst="ellipse">
            <a:avLst/>
          </a:prstGeom>
          <a:solidFill>
            <a:schemeClr val="accent2">
              <a:lumMod val="40000"/>
              <a:lumOff val="60000"/>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C4BE5CA-DF8A-9ED7-748B-C5AA161B87E2}"/>
              </a:ext>
            </a:extLst>
          </p:cNvPr>
          <p:cNvSpPr/>
          <p:nvPr/>
        </p:nvSpPr>
        <p:spPr>
          <a:xfrm>
            <a:off x="6276814" y="2895177"/>
            <a:ext cx="1625600" cy="1625600"/>
          </a:xfrm>
          <a:prstGeom prst="ellipse">
            <a:avLst/>
          </a:prstGeom>
          <a:solidFill>
            <a:schemeClr val="accent2">
              <a:lumMod val="40000"/>
              <a:lumOff val="60000"/>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5EC57CD-9AF9-0BB0-ABAB-D8BC48937511}"/>
              </a:ext>
            </a:extLst>
          </p:cNvPr>
          <p:cNvSpPr/>
          <p:nvPr/>
        </p:nvSpPr>
        <p:spPr>
          <a:xfrm>
            <a:off x="9854556" y="3949700"/>
            <a:ext cx="1625600" cy="1625600"/>
          </a:xfrm>
          <a:prstGeom prst="ellipse">
            <a:avLst/>
          </a:prstGeom>
          <a:solidFill>
            <a:schemeClr val="accent2">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772AA82C-D667-312B-A53E-18E3F00D8126}"/>
              </a:ext>
            </a:extLst>
          </p:cNvPr>
          <p:cNvSpPr txBox="1"/>
          <p:nvPr/>
        </p:nvSpPr>
        <p:spPr>
          <a:xfrm rot="18894437">
            <a:off x="1941731" y="2967270"/>
            <a:ext cx="1467555" cy="369332"/>
          </a:xfrm>
          <a:prstGeom prst="rect">
            <a:avLst/>
          </a:prstGeom>
          <a:noFill/>
        </p:spPr>
        <p:txBody>
          <a:bodyPr wrap="square" rtlCol="0">
            <a:spAutoFit/>
          </a:bodyPr>
          <a:lstStyle/>
          <a:p>
            <a:pPr algn="ctr"/>
            <a:r>
              <a:rPr lang="en-US" b="1"/>
              <a:t>ACTION</a:t>
            </a:r>
          </a:p>
        </p:txBody>
      </p:sp>
      <p:sp>
        <p:nvSpPr>
          <p:cNvPr id="26" name="TextBox 25">
            <a:extLst>
              <a:ext uri="{FF2B5EF4-FFF2-40B4-BE49-F238E27FC236}">
                <a16:creationId xmlns:a16="http://schemas.microsoft.com/office/drawing/2014/main" id="{4C9676B6-5087-0E63-90C4-6376B3184960}"/>
              </a:ext>
            </a:extLst>
          </p:cNvPr>
          <p:cNvSpPr txBox="1"/>
          <p:nvPr/>
        </p:nvSpPr>
        <p:spPr>
          <a:xfrm rot="18985220">
            <a:off x="3558706" y="4455767"/>
            <a:ext cx="1987552" cy="369332"/>
          </a:xfrm>
          <a:prstGeom prst="rect">
            <a:avLst/>
          </a:prstGeom>
          <a:noFill/>
        </p:spPr>
        <p:txBody>
          <a:bodyPr wrap="square" rtlCol="0">
            <a:spAutoFit/>
          </a:bodyPr>
          <a:lstStyle/>
          <a:p>
            <a:pPr algn="ctr"/>
            <a:r>
              <a:rPr lang="en-US" b="1"/>
              <a:t>RESULT</a:t>
            </a:r>
          </a:p>
        </p:txBody>
      </p:sp>
      <p:sp>
        <p:nvSpPr>
          <p:cNvPr id="29" name="TextBox 28">
            <a:extLst>
              <a:ext uri="{FF2B5EF4-FFF2-40B4-BE49-F238E27FC236}">
                <a16:creationId xmlns:a16="http://schemas.microsoft.com/office/drawing/2014/main" id="{FBD3FDF6-5BA2-DF01-A27C-F4BAA311EC56}"/>
              </a:ext>
            </a:extLst>
          </p:cNvPr>
          <p:cNvSpPr txBox="1"/>
          <p:nvPr/>
        </p:nvSpPr>
        <p:spPr>
          <a:xfrm rot="18843620">
            <a:off x="7277666" y="2690932"/>
            <a:ext cx="1762117" cy="369332"/>
          </a:xfrm>
          <a:prstGeom prst="rect">
            <a:avLst/>
          </a:prstGeom>
          <a:noFill/>
        </p:spPr>
        <p:txBody>
          <a:bodyPr wrap="square" rtlCol="0">
            <a:spAutoFit/>
          </a:bodyPr>
          <a:lstStyle/>
          <a:p>
            <a:pPr algn="ctr"/>
            <a:r>
              <a:rPr lang="en-US" b="1"/>
              <a:t>RESULT</a:t>
            </a:r>
          </a:p>
        </p:txBody>
      </p:sp>
      <p:sp>
        <p:nvSpPr>
          <p:cNvPr id="32" name="TextBox 31">
            <a:extLst>
              <a:ext uri="{FF2B5EF4-FFF2-40B4-BE49-F238E27FC236}">
                <a16:creationId xmlns:a16="http://schemas.microsoft.com/office/drawing/2014/main" id="{90615F42-DC77-EC04-250D-F08EFB9B08BC}"/>
              </a:ext>
            </a:extLst>
          </p:cNvPr>
          <p:cNvSpPr txBox="1"/>
          <p:nvPr/>
        </p:nvSpPr>
        <p:spPr>
          <a:xfrm>
            <a:off x="1189829" y="3670228"/>
            <a:ext cx="1300106" cy="1015663"/>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Took a step back, considered collaborators needs</a:t>
            </a:r>
          </a:p>
        </p:txBody>
      </p:sp>
      <p:sp>
        <p:nvSpPr>
          <p:cNvPr id="33" name="TextBox 32">
            <a:extLst>
              <a:ext uri="{FF2B5EF4-FFF2-40B4-BE49-F238E27FC236}">
                <a16:creationId xmlns:a16="http://schemas.microsoft.com/office/drawing/2014/main" id="{2A9193E3-0B08-5035-6783-A8D38DE6FB46}"/>
              </a:ext>
            </a:extLst>
          </p:cNvPr>
          <p:cNvSpPr txBox="1"/>
          <p:nvPr/>
        </p:nvSpPr>
        <p:spPr>
          <a:xfrm>
            <a:off x="4967284" y="4151338"/>
            <a:ext cx="1384223" cy="646331"/>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Developed service activities &amp; journeys</a:t>
            </a:r>
          </a:p>
        </p:txBody>
      </p:sp>
      <p:sp>
        <p:nvSpPr>
          <p:cNvPr id="38" name="TextBox 37">
            <a:extLst>
              <a:ext uri="{FF2B5EF4-FFF2-40B4-BE49-F238E27FC236}">
                <a16:creationId xmlns:a16="http://schemas.microsoft.com/office/drawing/2014/main" id="{DE11ACDC-04DB-CDE3-6AB9-9F9690BD66B3}"/>
              </a:ext>
            </a:extLst>
          </p:cNvPr>
          <p:cNvSpPr txBox="1"/>
          <p:nvPr/>
        </p:nvSpPr>
        <p:spPr>
          <a:xfrm>
            <a:off x="4895957" y="2602498"/>
            <a:ext cx="1570900" cy="646331"/>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Co-led community engagement &amp; testing</a:t>
            </a:r>
          </a:p>
        </p:txBody>
      </p:sp>
      <p:sp>
        <p:nvSpPr>
          <p:cNvPr id="41" name="TextBox 40">
            <a:extLst>
              <a:ext uri="{FF2B5EF4-FFF2-40B4-BE49-F238E27FC236}">
                <a16:creationId xmlns:a16="http://schemas.microsoft.com/office/drawing/2014/main" id="{C7FAE2BE-B0AB-5FDF-0B72-4C7A74DAE84C}"/>
              </a:ext>
            </a:extLst>
          </p:cNvPr>
          <p:cNvSpPr txBox="1"/>
          <p:nvPr/>
        </p:nvSpPr>
        <p:spPr>
          <a:xfrm>
            <a:off x="9881906" y="4177724"/>
            <a:ext cx="1570900" cy="1015663"/>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Ongoing collaboration in service development &amp; improvement</a:t>
            </a:r>
          </a:p>
        </p:txBody>
      </p:sp>
      <p:sp>
        <p:nvSpPr>
          <p:cNvPr id="42" name="TextBox 41">
            <a:extLst>
              <a:ext uri="{FF2B5EF4-FFF2-40B4-BE49-F238E27FC236}">
                <a16:creationId xmlns:a16="http://schemas.microsoft.com/office/drawing/2014/main" id="{6A067AF8-B180-A353-B542-D1634E81A329}"/>
              </a:ext>
            </a:extLst>
          </p:cNvPr>
          <p:cNvSpPr txBox="1"/>
          <p:nvPr/>
        </p:nvSpPr>
        <p:spPr>
          <a:xfrm>
            <a:off x="6263618" y="3372791"/>
            <a:ext cx="1570900" cy="646331"/>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Iterated concepts based on feasibility &amp; viability</a:t>
            </a:r>
          </a:p>
        </p:txBody>
      </p:sp>
      <p:sp>
        <p:nvSpPr>
          <p:cNvPr id="43" name="TextBox 42">
            <a:extLst>
              <a:ext uri="{FF2B5EF4-FFF2-40B4-BE49-F238E27FC236}">
                <a16:creationId xmlns:a16="http://schemas.microsoft.com/office/drawing/2014/main" id="{FF306E41-22E8-2C8E-2A83-2A9F94D13917}"/>
              </a:ext>
            </a:extLst>
          </p:cNvPr>
          <p:cNvSpPr txBox="1"/>
          <p:nvPr/>
        </p:nvSpPr>
        <p:spPr>
          <a:xfrm rot="4142923">
            <a:off x="9302936" y="3103403"/>
            <a:ext cx="1987552" cy="369332"/>
          </a:xfrm>
          <a:prstGeom prst="rect">
            <a:avLst/>
          </a:prstGeom>
          <a:noFill/>
        </p:spPr>
        <p:txBody>
          <a:bodyPr wrap="square" rtlCol="0">
            <a:spAutoFit/>
          </a:bodyPr>
          <a:lstStyle/>
          <a:p>
            <a:pPr algn="ctr"/>
            <a:r>
              <a:rPr lang="en-US" b="1"/>
              <a:t>RESULT</a:t>
            </a:r>
          </a:p>
        </p:txBody>
      </p:sp>
      <p:sp>
        <p:nvSpPr>
          <p:cNvPr id="44" name="Oval 43">
            <a:extLst>
              <a:ext uri="{FF2B5EF4-FFF2-40B4-BE49-F238E27FC236}">
                <a16:creationId xmlns:a16="http://schemas.microsoft.com/office/drawing/2014/main" id="{C168B0EF-5DD6-DBF6-FC1E-7A8014EAF741}"/>
              </a:ext>
            </a:extLst>
          </p:cNvPr>
          <p:cNvSpPr/>
          <p:nvPr/>
        </p:nvSpPr>
        <p:spPr>
          <a:xfrm>
            <a:off x="408837" y="1292733"/>
            <a:ext cx="1625600" cy="1625600"/>
          </a:xfrm>
          <a:prstGeom prst="ellipse">
            <a:avLst/>
          </a:prstGeom>
          <a:noFill/>
          <a:ln w="2222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841F861F-6EB5-5B77-9417-29ED9E53C40E}"/>
              </a:ext>
            </a:extLst>
          </p:cNvPr>
          <p:cNvSpPr/>
          <p:nvPr/>
        </p:nvSpPr>
        <p:spPr>
          <a:xfrm>
            <a:off x="3133137" y="4854108"/>
            <a:ext cx="1625600" cy="1625600"/>
          </a:xfrm>
          <a:prstGeom prst="ellipse">
            <a:avLst/>
          </a:prstGeom>
          <a:solidFill>
            <a:schemeClr val="accent1">
              <a:lumMod val="60000"/>
              <a:lumOff val="40000"/>
              <a:alpha val="6582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lumMod val="40000"/>
                  <a:lumOff val="60000"/>
                </a:schemeClr>
              </a:solidFill>
            </a:endParaRPr>
          </a:p>
        </p:txBody>
      </p:sp>
      <p:sp>
        <p:nvSpPr>
          <p:cNvPr id="46" name="TextBox 45">
            <a:extLst>
              <a:ext uri="{FF2B5EF4-FFF2-40B4-BE49-F238E27FC236}">
                <a16:creationId xmlns:a16="http://schemas.microsoft.com/office/drawing/2014/main" id="{AE48B67A-EFD4-8D7F-ECDB-0D0ECD62F1EA}"/>
              </a:ext>
            </a:extLst>
          </p:cNvPr>
          <p:cNvSpPr txBox="1"/>
          <p:nvPr/>
        </p:nvSpPr>
        <p:spPr>
          <a:xfrm>
            <a:off x="486805" y="1750034"/>
            <a:ext cx="1454727" cy="738664"/>
          </a:xfrm>
          <a:prstGeom prst="rect">
            <a:avLst/>
          </a:prstGeom>
          <a:noFill/>
        </p:spPr>
        <p:txBody>
          <a:bodyPr wrap="square" rtlCol="0">
            <a:spAutoFit/>
          </a:bodyPr>
          <a:lstStyle/>
          <a:p>
            <a:pPr algn="ctr"/>
            <a:r>
              <a:rPr lang="en-US" sz="1400">
                <a:latin typeface="Arial" panose="020B0604020202020204" pitchFamily="34" charset="0"/>
                <a:cs typeface="Arial" panose="020B0604020202020204" pitchFamily="34" charset="0"/>
              </a:rPr>
              <a:t>Challenge: Design awareness </a:t>
            </a:r>
          </a:p>
        </p:txBody>
      </p:sp>
      <p:sp>
        <p:nvSpPr>
          <p:cNvPr id="47" name="TextBox 46">
            <a:extLst>
              <a:ext uri="{FF2B5EF4-FFF2-40B4-BE49-F238E27FC236}">
                <a16:creationId xmlns:a16="http://schemas.microsoft.com/office/drawing/2014/main" id="{1310D875-275E-E4BE-CF4F-738B9FF9CF3F}"/>
              </a:ext>
            </a:extLst>
          </p:cNvPr>
          <p:cNvSpPr txBox="1"/>
          <p:nvPr/>
        </p:nvSpPr>
        <p:spPr>
          <a:xfrm>
            <a:off x="3132883" y="5345812"/>
            <a:ext cx="1570900" cy="646331"/>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Planned closer collaboration to design together</a:t>
            </a:r>
          </a:p>
        </p:txBody>
      </p:sp>
      <p:sp>
        <p:nvSpPr>
          <p:cNvPr id="48" name="Oval 47">
            <a:extLst>
              <a:ext uri="{FF2B5EF4-FFF2-40B4-BE49-F238E27FC236}">
                <a16:creationId xmlns:a16="http://schemas.microsoft.com/office/drawing/2014/main" id="{2DBED5E2-90F5-01F3-FDDC-BFAEA790686A}"/>
              </a:ext>
            </a:extLst>
          </p:cNvPr>
          <p:cNvSpPr/>
          <p:nvPr/>
        </p:nvSpPr>
        <p:spPr>
          <a:xfrm>
            <a:off x="8483689" y="1408066"/>
            <a:ext cx="1625600" cy="1625600"/>
          </a:xfrm>
          <a:prstGeom prst="ellipse">
            <a:avLst/>
          </a:prstGeom>
          <a:solidFill>
            <a:schemeClr val="accent2">
              <a:lumMod val="40000"/>
              <a:lumOff val="60000"/>
              <a:alpha val="7797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B462A336-9B34-68CE-DBA7-D620146AA0A3}"/>
              </a:ext>
            </a:extLst>
          </p:cNvPr>
          <p:cNvSpPr txBox="1"/>
          <p:nvPr/>
        </p:nvSpPr>
        <p:spPr>
          <a:xfrm>
            <a:off x="3233275" y="2094667"/>
            <a:ext cx="1263787" cy="830997"/>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Information session: what &amp; why of Service Design</a:t>
            </a:r>
          </a:p>
        </p:txBody>
      </p:sp>
      <p:sp>
        <p:nvSpPr>
          <p:cNvPr id="30" name="TextBox 29">
            <a:extLst>
              <a:ext uri="{FF2B5EF4-FFF2-40B4-BE49-F238E27FC236}">
                <a16:creationId xmlns:a16="http://schemas.microsoft.com/office/drawing/2014/main" id="{3FE24E34-E00B-58C7-D2B8-F9D4FED48EBB}"/>
              </a:ext>
            </a:extLst>
          </p:cNvPr>
          <p:cNvSpPr txBox="1"/>
          <p:nvPr/>
        </p:nvSpPr>
        <p:spPr>
          <a:xfrm>
            <a:off x="8538389" y="1807811"/>
            <a:ext cx="1570900" cy="646331"/>
          </a:xfrm>
          <a:prstGeom prst="rect">
            <a:avLst/>
          </a:prstGeom>
          <a:noFill/>
        </p:spPr>
        <p:txBody>
          <a:bodyPr wrap="square" rtlCol="0">
            <a:spAutoFit/>
          </a:bodyPr>
          <a:lstStyle/>
          <a:p>
            <a:pPr algn="ctr"/>
            <a:r>
              <a:rPr lang="en-US" sz="1200">
                <a:latin typeface="Arial" panose="020B0604020202020204" pitchFamily="34" charset="0"/>
                <a:cs typeface="Arial" panose="020B0604020202020204" pitchFamily="34" charset="0"/>
              </a:rPr>
              <a:t>Increased understanding and buy in  </a:t>
            </a:r>
          </a:p>
        </p:txBody>
      </p:sp>
      <p:sp>
        <p:nvSpPr>
          <p:cNvPr id="50" name="TextBox 49">
            <a:extLst>
              <a:ext uri="{FF2B5EF4-FFF2-40B4-BE49-F238E27FC236}">
                <a16:creationId xmlns:a16="http://schemas.microsoft.com/office/drawing/2014/main" id="{DFFBDA6C-C748-3085-2FF7-DF31B9ABB243}"/>
              </a:ext>
            </a:extLst>
          </p:cNvPr>
          <p:cNvSpPr txBox="1"/>
          <p:nvPr/>
        </p:nvSpPr>
        <p:spPr>
          <a:xfrm rot="5400000">
            <a:off x="3043636" y="3862624"/>
            <a:ext cx="1467555" cy="369332"/>
          </a:xfrm>
          <a:prstGeom prst="rect">
            <a:avLst/>
          </a:prstGeom>
          <a:noFill/>
        </p:spPr>
        <p:txBody>
          <a:bodyPr wrap="square" rtlCol="0">
            <a:spAutoFit/>
          </a:bodyPr>
          <a:lstStyle/>
          <a:p>
            <a:pPr algn="ctr"/>
            <a:r>
              <a:rPr lang="en-US" b="1"/>
              <a:t>ACTION</a:t>
            </a:r>
          </a:p>
        </p:txBody>
      </p:sp>
      <p:sp>
        <p:nvSpPr>
          <p:cNvPr id="51" name="TextBox 50">
            <a:extLst>
              <a:ext uri="{FF2B5EF4-FFF2-40B4-BE49-F238E27FC236}">
                <a16:creationId xmlns:a16="http://schemas.microsoft.com/office/drawing/2014/main" id="{845B37AF-C634-71D6-4CDC-29EEEAA9BA95}"/>
              </a:ext>
            </a:extLst>
          </p:cNvPr>
          <p:cNvSpPr txBox="1"/>
          <p:nvPr/>
        </p:nvSpPr>
        <p:spPr>
          <a:xfrm rot="3616179">
            <a:off x="293356" y="3136589"/>
            <a:ext cx="1467555" cy="369332"/>
          </a:xfrm>
          <a:prstGeom prst="rect">
            <a:avLst/>
          </a:prstGeom>
          <a:noFill/>
        </p:spPr>
        <p:txBody>
          <a:bodyPr wrap="square" rtlCol="0">
            <a:spAutoFit/>
          </a:bodyPr>
          <a:lstStyle/>
          <a:p>
            <a:pPr algn="ctr"/>
            <a:r>
              <a:rPr lang="en-US" b="1"/>
              <a:t>ACTION</a:t>
            </a:r>
          </a:p>
        </p:txBody>
      </p:sp>
    </p:spTree>
    <p:extLst>
      <p:ext uri="{BB962C8B-B14F-4D97-AF65-F5344CB8AC3E}">
        <p14:creationId xmlns:p14="http://schemas.microsoft.com/office/powerpoint/2010/main" val="414902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8"/>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1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1" grpId="0" animBg="1"/>
      <p:bldP spid="23" grpId="0" animBg="1"/>
      <p:bldP spid="25" grpId="0"/>
      <p:bldP spid="26" grpId="0"/>
      <p:bldP spid="29" grpId="0"/>
      <p:bldP spid="32" grpId="0"/>
      <p:bldP spid="33" grpId="0"/>
      <p:bldP spid="38" grpId="0"/>
      <p:bldP spid="41" grpId="0"/>
      <p:bldP spid="42" grpId="0"/>
      <p:bldP spid="43" grpId="0"/>
      <p:bldP spid="44" grpId="0" animBg="1"/>
      <p:bldP spid="45" grpId="0" animBg="1"/>
      <p:bldP spid="46" grpId="0"/>
      <p:bldP spid="47" grpId="0"/>
      <p:bldP spid="48" grpId="0" animBg="1"/>
      <p:bldP spid="49" grpId="0"/>
      <p:bldP spid="30" grpId="0"/>
      <p:bldP spid="50" grpId="0"/>
      <p:bldP spid="51" grpId="0"/>
      <p:bldP spid="5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 with papers and papers&#10;&#10;AI-generated content may be incorrect.">
            <a:extLst>
              <a:ext uri="{FF2B5EF4-FFF2-40B4-BE49-F238E27FC236}">
                <a16:creationId xmlns:a16="http://schemas.microsoft.com/office/drawing/2014/main" id="{83617A37-0816-2D96-29A4-5E252E81D20F}"/>
              </a:ext>
            </a:extLst>
          </p:cNvPr>
          <p:cNvPicPr>
            <a:picLocks noChangeAspect="1"/>
          </p:cNvPicPr>
          <p:nvPr/>
        </p:nvPicPr>
        <p:blipFill>
          <a:blip r:embed="rId2"/>
          <a:stretch>
            <a:fillRect/>
          </a:stretch>
        </p:blipFill>
        <p:spPr>
          <a:xfrm rot="5400000">
            <a:off x="-355698" y="1147414"/>
            <a:ext cx="5973580" cy="4480185"/>
          </a:xfrm>
          <a:prstGeom prst="rect">
            <a:avLst/>
          </a:prstGeom>
        </p:spPr>
      </p:pic>
      <p:pic>
        <p:nvPicPr>
          <p:cNvPr id="8" name="Picture 7" descr="A group of people sitting at a table&#10;&#10;AI-generated content may be incorrect.">
            <a:extLst>
              <a:ext uri="{FF2B5EF4-FFF2-40B4-BE49-F238E27FC236}">
                <a16:creationId xmlns:a16="http://schemas.microsoft.com/office/drawing/2014/main" id="{D3BA1F02-EA4C-AF99-C371-B5786A78D8AD}"/>
              </a:ext>
            </a:extLst>
          </p:cNvPr>
          <p:cNvPicPr>
            <a:picLocks noChangeAspect="1"/>
          </p:cNvPicPr>
          <p:nvPr/>
        </p:nvPicPr>
        <p:blipFill>
          <a:blip r:embed="rId3"/>
          <a:stretch>
            <a:fillRect/>
          </a:stretch>
        </p:blipFill>
        <p:spPr>
          <a:xfrm rot="5400000">
            <a:off x="6546078" y="1278647"/>
            <a:ext cx="5850182" cy="4300705"/>
          </a:xfrm>
          <a:prstGeom prst="rect">
            <a:avLst/>
          </a:prstGeom>
        </p:spPr>
      </p:pic>
      <p:pic>
        <p:nvPicPr>
          <p:cNvPr id="10" name="Picture 9" descr="A person standing in front of a table with papers and a white board&#10;&#10;AI-generated content may be incorrect.">
            <a:extLst>
              <a:ext uri="{FF2B5EF4-FFF2-40B4-BE49-F238E27FC236}">
                <a16:creationId xmlns:a16="http://schemas.microsoft.com/office/drawing/2014/main" id="{02439463-D32B-D285-7B66-DCD6CBAE9B02}"/>
              </a:ext>
            </a:extLst>
          </p:cNvPr>
          <p:cNvPicPr>
            <a:picLocks noChangeAspect="1"/>
          </p:cNvPicPr>
          <p:nvPr/>
        </p:nvPicPr>
        <p:blipFill>
          <a:blip r:embed="rId4"/>
          <a:stretch>
            <a:fillRect/>
          </a:stretch>
        </p:blipFill>
        <p:spPr>
          <a:xfrm>
            <a:off x="4284286" y="1334125"/>
            <a:ext cx="3228613" cy="4451813"/>
          </a:xfrm>
          <a:prstGeom prst="rect">
            <a:avLst/>
          </a:prstGeom>
        </p:spPr>
      </p:pic>
    </p:spTree>
    <p:extLst>
      <p:ext uri="{BB962C8B-B14F-4D97-AF65-F5344CB8AC3E}">
        <p14:creationId xmlns:p14="http://schemas.microsoft.com/office/powerpoint/2010/main" val="4284984897"/>
      </p:ext>
    </p:extLst>
  </p:cSld>
  <p:clrMapOvr>
    <a:masterClrMapping/>
  </p:clrMapOvr>
</p:sld>
</file>

<file path=ppt/theme/theme1.xml><?xml version="1.0" encoding="utf-8"?>
<a:theme xmlns:a="http://schemas.openxmlformats.org/drawingml/2006/main" name="Office Theme">
  <a:themeElements>
    <a:clrScheme name="TCS">
      <a:dk1>
        <a:srgbClr val="000000"/>
      </a:dk1>
      <a:lt1>
        <a:srgbClr val="FFFFFF"/>
      </a:lt1>
      <a:dk2>
        <a:srgbClr val="385083"/>
      </a:dk2>
      <a:lt2>
        <a:srgbClr val="E7E6E6"/>
      </a:lt2>
      <a:accent1>
        <a:srgbClr val="36A7E9"/>
      </a:accent1>
      <a:accent2>
        <a:srgbClr val="F28500"/>
      </a:accent2>
      <a:accent3>
        <a:srgbClr val="FF5177"/>
      </a:accent3>
      <a:accent4>
        <a:srgbClr val="FFEB00"/>
      </a:accent4>
      <a:accent5>
        <a:srgbClr val="029E9C"/>
      </a:accent5>
      <a:accent6>
        <a:srgbClr val="762A5D"/>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5875">
          <a:solidFill>
            <a:schemeClr val="accent3">
              <a:lumMod val="20000"/>
              <a:lumOff val="80000"/>
            </a:schemeClr>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2023502_Time_PPT template_v3  -  Read-Only" id="{BB671874-49B9-7249-8041-686418F46170}" vid="{6617F914-CF3D-1E49-8882-938FABA493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19cbddb3-9fee-4a40-9ce6-089b8d8c7de8" ContentTypeId="0x0101" PreviousValue="false" LastSyncTimeStamp="2016-01-15T13:31:40.26Z"/>
</file>

<file path=customXml/item2.xml><?xml version="1.0" encoding="utf-8"?>
<ct:contentTypeSchema xmlns:ct="http://schemas.microsoft.com/office/2006/metadata/contentType" xmlns:ma="http://schemas.microsoft.com/office/2006/metadata/properties/metaAttributes" ct:_="" ma:_="" ma:contentTypeName="Document" ma:contentTypeID="0x01010010D7BB825B03534E8BCDAD6C707062D5" ma:contentTypeVersion="13" ma:contentTypeDescription="Create a new document." ma:contentTypeScope="" ma:versionID="91d55770949c05969381df3b08c51642">
  <xsd:schema xmlns:xsd="http://www.w3.org/2001/XMLSchema" xmlns:xs="http://www.w3.org/2001/XMLSchema" xmlns:p="http://schemas.microsoft.com/office/2006/metadata/properties" xmlns:ns2="6685ccb4-fcca-47f0-a818-06ab270ca0f6" xmlns:ns3="43e14dc9-b370-4a6d-87ee-25479a56a743" xmlns:ns4="d3949c3c-92e6-4082-a9b7-2a0053f1d3c1" targetNamespace="http://schemas.microsoft.com/office/2006/metadata/properties" ma:root="true" ma:fieldsID="29905bd77ab5684c22b49238074316e3" ns2:_="" ns3:_="" ns4:_="">
    <xsd:import namespace="6685ccb4-fcca-47f0-a818-06ab270ca0f6"/>
    <xsd:import namespace="43e14dc9-b370-4a6d-87ee-25479a56a743"/>
    <xsd:import namespace="d3949c3c-92e6-4082-a9b7-2a0053f1d3c1"/>
    <xsd:element name="properties">
      <xsd:complexType>
        <xsd:sequence>
          <xsd:element name="documentManagement">
            <xsd:complexType>
              <xsd:all>
                <xsd:element ref="ns2:Document_x0020_Type" minOccurs="0"/>
                <xsd:element ref="ns2:Expiry_x0020_Date" minOccurs="0"/>
                <xsd:element ref="ns2:File_x0020_Owner"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lcf76f155ced4ddcb4097134ff3c332f" minOccurs="0"/>
                <xsd:element ref="ns4:TaxCatchAll" minOccurs="0"/>
                <xsd:element ref="ns3:MediaServiceOCR" minOccurs="0"/>
                <xsd:element ref="ns3:MediaServiceDateTaken" minOccurs="0"/>
                <xsd:element ref="ns4:SharedWithUsers" minOccurs="0"/>
                <xsd:element ref="ns4: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85ccb4-fcca-47f0-a818-06ab270ca0f6" elementFormDefault="qualified">
    <xsd:import namespace="http://schemas.microsoft.com/office/2006/documentManagement/types"/>
    <xsd:import namespace="http://schemas.microsoft.com/office/infopath/2007/PartnerControls"/>
    <xsd:element name="Document_x0020_Type" ma:index="8" nillable="true" ma:displayName="Document Type" ma:format="Dropdown" ma:internalName="Document_x0020_Type" ma:readOnly="false">
      <xsd:simpleType>
        <xsd:restriction base="dms:Choice">
          <xsd:enumeration value="Agenda"/>
          <xsd:enumeration value="Briefing"/>
          <xsd:enumeration value="Calendar"/>
          <xsd:enumeration value="Contract &amp; Agreements"/>
          <xsd:enumeration value="Documentation"/>
          <xsd:enumeration value="Equality Impact Assessment"/>
          <xsd:enumeration value="Feedback"/>
          <xsd:enumeration value="Form"/>
          <xsd:enumeration value="Guide &amp; Helpsheet"/>
          <xsd:enumeration value="Menu"/>
          <xsd:enumeration value="Meeting Paper"/>
          <xsd:enumeration value="Minutes"/>
          <xsd:enumeration value="Note"/>
          <xsd:enumeration value="Paperwork"/>
          <xsd:enumeration value="Plan"/>
          <xsd:enumeration value="Policy"/>
          <xsd:enumeration value="Procedure"/>
          <xsd:enumeration value="Project"/>
          <xsd:enumeration value="Record"/>
          <xsd:enumeration value="Report"/>
          <xsd:enumeration value="Resource"/>
          <xsd:enumeration value="Statistics"/>
          <xsd:enumeration value="Template"/>
          <xsd:enumeration value="Training Material"/>
          <xsd:enumeration value="Tutorial"/>
        </xsd:restriction>
      </xsd:simpleType>
    </xsd:element>
    <xsd:element name="Expiry_x0020_Date" ma:index="9" nillable="true" ma:displayName="Expiry Date" ma:format="DateOnly" ma:internalName="Expiry_x0020_Date">
      <xsd:simpleType>
        <xsd:restriction base="dms:DateTime"/>
      </xsd:simpleType>
    </xsd:element>
    <xsd:element name="File_x0020_Owner" ma:index="10" nillable="true" ma:displayName="File Owner" ma:list="UserInfo" ma:SharePointGroup="0" ma:internalName="File_x0020_Own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3e14dc9-b370-4a6d-87ee-25479a56a7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9cbddb3-9fee-4a40-9ce6-089b8d8c7de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3949c3c-92e6-4082-a9b7-2a0053f1d3c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0d3197d-f6b6-4a29-8f61-ca6f54a12eee}" ma:internalName="TaxCatchAll" ma:showField="CatchAllData" ma:web="d3949c3c-92e6-4082-a9b7-2a0053f1d3c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Document_x0020_Type xmlns="6685ccb4-fcca-47f0-a818-06ab270ca0f6" xsi:nil="true"/>
    <File_x0020_Owner xmlns="6685ccb4-fcca-47f0-a818-06ab270ca0f6">
      <UserInfo>
        <DisplayName/>
        <AccountId xsi:nil="true"/>
        <AccountType/>
      </UserInfo>
    </File_x0020_Owner>
    <Expiry_x0020_Date xmlns="6685ccb4-fcca-47f0-a818-06ab270ca0f6" xsi:nil="true"/>
    <TaxCatchAll xmlns="d3949c3c-92e6-4082-a9b7-2a0053f1d3c1" xsi:nil="true"/>
    <lcf76f155ced4ddcb4097134ff3c332f xmlns="43e14dc9-b370-4a6d-87ee-25479a56a743">
      <Terms xmlns="http://schemas.microsoft.com/office/infopath/2007/PartnerControls"/>
    </lcf76f155ced4ddcb4097134ff3c332f>
    <SharedWithUsers xmlns="d3949c3c-92e6-4082-a9b7-2a0053f1d3c1">
      <UserInfo>
        <DisplayName>Pippa Lock</DisplayName>
        <AccountId>41</AccountId>
        <AccountType/>
      </UserInfo>
      <UserInfo>
        <DisplayName>Nicola Barr</DisplayName>
        <AccountId>9</AccountId>
        <AccountType/>
      </UserInfo>
    </SharedWithUsers>
  </documentManagement>
</p:properties>
</file>

<file path=customXml/itemProps1.xml><?xml version="1.0" encoding="utf-8"?>
<ds:datastoreItem xmlns:ds="http://schemas.openxmlformats.org/officeDocument/2006/customXml" ds:itemID="{85C30493-749F-49C4-8B35-A1056840DF00}">
  <ds:schemaRefs>
    <ds:schemaRef ds:uri="Microsoft.SharePoint.Taxonomy.ContentTypeSync"/>
  </ds:schemaRefs>
</ds:datastoreItem>
</file>

<file path=customXml/itemProps2.xml><?xml version="1.0" encoding="utf-8"?>
<ds:datastoreItem xmlns:ds="http://schemas.openxmlformats.org/officeDocument/2006/customXml" ds:itemID="{BBE176E9-7A7D-4131-99E9-5488C3BB9916}">
  <ds:schemaRefs>
    <ds:schemaRef ds:uri="43e14dc9-b370-4a6d-87ee-25479a56a743"/>
    <ds:schemaRef ds:uri="6685ccb4-fcca-47f0-a818-06ab270ca0f6"/>
    <ds:schemaRef ds:uri="d3949c3c-92e6-4082-a9b7-2a0053f1d3c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366CE20-C945-4A3A-BB5A-0123E1D21CE8}">
  <ds:schemaRefs>
    <ds:schemaRef ds:uri="http://schemas.microsoft.com/sharepoint/v3/contenttype/forms"/>
  </ds:schemaRefs>
</ds:datastoreItem>
</file>

<file path=customXml/itemProps4.xml><?xml version="1.0" encoding="utf-8"?>
<ds:datastoreItem xmlns:ds="http://schemas.openxmlformats.org/officeDocument/2006/customXml" ds:itemID="{7671282F-789A-4DCD-A64B-B5C3C779B8C0}">
  <ds:schemaRefs>
    <ds:schemaRef ds:uri="http://schemas.microsoft.com/office/2006/documentManagement/types"/>
    <ds:schemaRef ds:uri="http://schemas.microsoft.com/office/infopath/2007/PartnerControls"/>
    <ds:schemaRef ds:uri="http://schemas.openxmlformats.org/package/2006/metadata/core-properties"/>
    <ds:schemaRef ds:uri="6685ccb4-fcca-47f0-a818-06ab270ca0f6"/>
    <ds:schemaRef ds:uri="http://purl.org/dc/elements/1.1/"/>
    <ds:schemaRef ds:uri="http://purl.org/dc/dcmitype/"/>
    <ds:schemaRef ds:uri="d3949c3c-92e6-4082-a9b7-2a0053f1d3c1"/>
    <ds:schemaRef ds:uri="43e14dc9-b370-4a6d-87ee-25479a56a743"/>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1256</Words>
  <Application>Microsoft Macintosh PowerPoint</Application>
  <PresentationFormat>Widescreen</PresentationFormat>
  <Paragraphs>169</Paragraphs>
  <Slides>16</Slides>
  <Notes>11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BentonSans Regular</vt:lpstr>
      <vt:lpstr>Calibri</vt:lpstr>
      <vt:lpstr>Times New Roman</vt:lpstr>
      <vt:lpstr>Office Theme</vt:lpstr>
      <vt:lpstr>Time for young people</vt:lpstr>
      <vt:lpstr>Settling in and  taking care</vt:lpstr>
      <vt:lpstr>We hope your main takeaways from our talk will be: </vt:lpstr>
      <vt:lpstr>Case Study </vt:lpstr>
      <vt:lpstr>PowerPoint Presentation</vt:lpstr>
      <vt:lpstr>PowerPoint Presentation</vt:lpstr>
      <vt:lpstr>PowerPoint Presentation</vt:lpstr>
      <vt:lpstr>PowerPoint Presentation</vt:lpstr>
      <vt:lpstr>PowerPoint Presentation</vt:lpstr>
      <vt:lpstr>Bridging practices through…</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Larcombe</dc:creator>
  <cp:lastModifiedBy>India Roche</cp:lastModifiedBy>
  <cp:revision>2</cp:revision>
  <dcterms:created xsi:type="dcterms:W3CDTF">2022-12-08T11:59:49Z</dcterms:created>
  <dcterms:modified xsi:type="dcterms:W3CDTF">2025-03-12T11:10:50Z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0x01010010D7BB825B03534E8BCDAD6C707062D5</vt:lpwstr>
  </property>
  <property fmtid="{D5CDD505-2E9C-101B-9397-08002B2CF9AE}" pid="3" name="MediaServiceImageTags">
    <vt:lpwstr/>
  </property>
</Properties>
</file>